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8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9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10.xml" ContentType="application/vnd.openxmlformats-officedocument.theme+xml"/>
  <Override PartName="/ppt/slideLayouts/slideLayout33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5197" r:id="rId1"/>
    <p:sldMasterId id="2147485308" r:id="rId2"/>
    <p:sldMasterId id="2147485265" r:id="rId3"/>
    <p:sldMasterId id="2147485268" r:id="rId4"/>
    <p:sldMasterId id="2147485273" r:id="rId5"/>
    <p:sldMasterId id="2147485303" r:id="rId6"/>
    <p:sldMasterId id="2147485297" r:id="rId7"/>
    <p:sldMasterId id="2147485288" r:id="rId8"/>
    <p:sldMasterId id="2147485281" r:id="rId9"/>
    <p:sldMasterId id="2147485206" r:id="rId10"/>
    <p:sldMasterId id="2147485242" r:id="rId11"/>
  </p:sldMasterIdLst>
  <p:notesMasterIdLst>
    <p:notesMasterId r:id="rId23"/>
  </p:notesMasterIdLst>
  <p:handoutMasterIdLst>
    <p:handoutMasterId r:id="rId24"/>
  </p:handoutMasterIdLst>
  <p:sldIdLst>
    <p:sldId id="492" r:id="rId12"/>
    <p:sldId id="488" r:id="rId13"/>
    <p:sldId id="501" r:id="rId14"/>
    <p:sldId id="506" r:id="rId15"/>
    <p:sldId id="510" r:id="rId16"/>
    <p:sldId id="514" r:id="rId17"/>
    <p:sldId id="521" r:id="rId18"/>
    <p:sldId id="518" r:id="rId19"/>
    <p:sldId id="522" r:id="rId20"/>
    <p:sldId id="523" r:id="rId21"/>
    <p:sldId id="519" r:id="rId22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AC00"/>
    <a:srgbClr val="FFC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643" autoAdjust="0"/>
    <p:restoredTop sz="94485" autoAdjust="0"/>
  </p:normalViewPr>
  <p:slideViewPr>
    <p:cSldViewPr snapToGrid="0" snapToObjects="1">
      <p:cViewPr varScale="1">
        <p:scale>
          <a:sx n="83" d="100"/>
          <a:sy n="83" d="100"/>
        </p:scale>
        <p:origin x="1841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6275" cy="496751"/>
          </a:xfrm>
          <a:prstGeom prst="rect">
            <a:avLst/>
          </a:prstGeom>
        </p:spPr>
        <p:txBody>
          <a:bodyPr vert="horz" wrap="square" lIns="89730" tIns="44865" rIns="89730" bIns="44865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864" y="1"/>
            <a:ext cx="2946275" cy="496751"/>
          </a:xfrm>
          <a:prstGeom prst="rect">
            <a:avLst/>
          </a:prstGeom>
        </p:spPr>
        <p:txBody>
          <a:bodyPr vert="horz" wrap="square" lIns="89730" tIns="44865" rIns="89730" bIns="4486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Times New Roman" pitchFamily="18" charset="0"/>
              </a:defRPr>
            </a:lvl1pPr>
          </a:lstStyle>
          <a:p>
            <a:fld id="{F5065DE1-635E-4A3E-BC15-328F6A801DCC}" type="datetimeFigureOut">
              <a:rPr lang="en-US"/>
              <a:pPr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29780"/>
            <a:ext cx="2946275" cy="496751"/>
          </a:xfrm>
          <a:prstGeom prst="rect">
            <a:avLst/>
          </a:prstGeom>
        </p:spPr>
        <p:txBody>
          <a:bodyPr vert="horz" wrap="square" lIns="89730" tIns="44865" rIns="89730" bIns="44865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864" y="9429780"/>
            <a:ext cx="2946275" cy="496751"/>
          </a:xfrm>
          <a:prstGeom prst="rect">
            <a:avLst/>
          </a:prstGeom>
        </p:spPr>
        <p:txBody>
          <a:bodyPr vert="horz" wrap="square" lIns="89730" tIns="44865" rIns="89730" bIns="4486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Times New Roman" pitchFamily="18" charset="0"/>
              </a:defRPr>
            </a:lvl1pPr>
          </a:lstStyle>
          <a:p>
            <a:fld id="{406A4B9B-24E7-4115-BE3A-ACEE975F37F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450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6275" cy="496751"/>
          </a:xfrm>
          <a:prstGeom prst="rect">
            <a:avLst/>
          </a:prstGeom>
        </p:spPr>
        <p:txBody>
          <a:bodyPr vert="horz" wrap="square" lIns="89730" tIns="44865" rIns="89730" bIns="44865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864" y="1"/>
            <a:ext cx="2946275" cy="496751"/>
          </a:xfrm>
          <a:prstGeom prst="rect">
            <a:avLst/>
          </a:prstGeom>
        </p:spPr>
        <p:txBody>
          <a:bodyPr vert="horz" wrap="square" lIns="89730" tIns="44865" rIns="89730" bIns="4486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Times New Roman" pitchFamily="18" charset="0"/>
              </a:defRPr>
            </a:lvl1pPr>
          </a:lstStyle>
          <a:p>
            <a:fld id="{E83880E7-49EC-4653-AFF2-FE5DE43C275F}" type="datetimeFigureOut">
              <a:rPr lang="en-US"/>
              <a:pPr/>
              <a:t>3/29/2017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30" tIns="44865" rIns="89730" bIns="4486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383" y="4716587"/>
            <a:ext cx="5436909" cy="4467362"/>
          </a:xfrm>
          <a:prstGeom prst="rect">
            <a:avLst/>
          </a:prstGeom>
        </p:spPr>
        <p:txBody>
          <a:bodyPr vert="horz" lIns="89730" tIns="44865" rIns="89730" bIns="44865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9780"/>
            <a:ext cx="2946275" cy="496751"/>
          </a:xfrm>
          <a:prstGeom prst="rect">
            <a:avLst/>
          </a:prstGeom>
        </p:spPr>
        <p:txBody>
          <a:bodyPr vert="horz" wrap="square" lIns="89730" tIns="44865" rIns="89730" bIns="44865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864" y="9429780"/>
            <a:ext cx="2946275" cy="496751"/>
          </a:xfrm>
          <a:prstGeom prst="rect">
            <a:avLst/>
          </a:prstGeom>
        </p:spPr>
        <p:txBody>
          <a:bodyPr vert="horz" wrap="square" lIns="89730" tIns="44865" rIns="89730" bIns="4486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Times New Roman" pitchFamily="18" charset="0"/>
              </a:defRPr>
            </a:lvl1pPr>
          </a:lstStyle>
          <a:p>
            <a:fld id="{55FDEA75-5474-4075-BD01-B2DCDBABD4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4684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C8BA9-2B21-47BE-B146-F23C1F41AD8B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849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0A4B2-82DC-409B-B497-9661F3CF56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20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 flipV="1">
            <a:off x="0" y="0"/>
            <a:ext cx="9144000" cy="4479925"/>
          </a:xfrm>
          <a:prstGeom prst="rect">
            <a:avLst/>
          </a:prstGeom>
          <a:solidFill>
            <a:srgbClr val="139A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9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0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3175 w 2"/>
              <a:gd name="T29" fmla="*/ 3175 h 2"/>
              <a:gd name="T30" fmla="*/ 3175 w 2"/>
              <a:gd name="T31" fmla="*/ 3175 h 2"/>
              <a:gd name="T32" fmla="*/ 3175 w 2"/>
              <a:gd name="T33" fmla="*/ 3175 h 2"/>
              <a:gd name="T34" fmla="*/ 3175 w 2"/>
              <a:gd name="T35" fmla="*/ 3175 h 2"/>
              <a:gd name="T36" fmla="*/ 3175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3175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3175 w 2"/>
              <a:gd name="T63" fmla="*/ 3175 h 2"/>
              <a:gd name="T64" fmla="*/ 0 w 2"/>
              <a:gd name="T65" fmla="*/ 3175 h 2"/>
              <a:gd name="T66" fmla="*/ 0 w 2"/>
              <a:gd name="T67" fmla="*/ 3175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3175 w 2"/>
              <a:gd name="T13" fmla="*/ 0 h 2"/>
              <a:gd name="T14" fmla="*/ 3175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3175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3175 w 2"/>
              <a:gd name="T53" fmla="*/ 3175 h 2"/>
              <a:gd name="T54" fmla="*/ 3175 w 2"/>
              <a:gd name="T55" fmla="*/ 3175 h 2"/>
              <a:gd name="T56" fmla="*/ 3175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3175 w 2"/>
              <a:gd name="T1" fmla="*/ 6350 h 4"/>
              <a:gd name="T2" fmla="*/ 3175 w 2"/>
              <a:gd name="T3" fmla="*/ 6350 h 4"/>
              <a:gd name="T4" fmla="*/ 3175 w 2"/>
              <a:gd name="T5" fmla="*/ 6350 h 4"/>
              <a:gd name="T6" fmla="*/ 3175 w 2"/>
              <a:gd name="T7" fmla="*/ 3175 h 4"/>
              <a:gd name="T8" fmla="*/ 3175 w 2"/>
              <a:gd name="T9" fmla="*/ 0 h 4"/>
              <a:gd name="T10" fmla="*/ 3175 w 2"/>
              <a:gd name="T11" fmla="*/ 0 h 4"/>
              <a:gd name="T12" fmla="*/ 3175 w 2"/>
              <a:gd name="T13" fmla="*/ 0 h 4"/>
              <a:gd name="T14" fmla="*/ 0 w 2"/>
              <a:gd name="T15" fmla="*/ 3175 h 4"/>
              <a:gd name="T16" fmla="*/ 3175 w 2"/>
              <a:gd name="T17" fmla="*/ 6350 h 4"/>
              <a:gd name="T18" fmla="*/ 3175 w 2"/>
              <a:gd name="T19" fmla="*/ 3175 h 4"/>
              <a:gd name="T20" fmla="*/ 3175 w 2"/>
              <a:gd name="T21" fmla="*/ 3175 h 4"/>
              <a:gd name="T22" fmla="*/ 3175 w 2"/>
              <a:gd name="T23" fmla="*/ 0 h 4"/>
              <a:gd name="T24" fmla="*/ 3175 w 2"/>
              <a:gd name="T25" fmla="*/ 3175 h 4"/>
              <a:gd name="T26" fmla="*/ 3175 w 2"/>
              <a:gd name="T27" fmla="*/ 3175 h 4"/>
              <a:gd name="T28" fmla="*/ 3175 w 2"/>
              <a:gd name="T29" fmla="*/ 3175 h 4"/>
              <a:gd name="T30" fmla="*/ 3175 w 2"/>
              <a:gd name="T31" fmla="*/ 3175 h 4"/>
              <a:gd name="T32" fmla="*/ 3175 w 2"/>
              <a:gd name="T33" fmla="*/ 3175 h 4"/>
              <a:gd name="T34" fmla="*/ 3175 w 2"/>
              <a:gd name="T35" fmla="*/ 3175 h 4"/>
              <a:gd name="T36" fmla="*/ 3175 w 2"/>
              <a:gd name="T37" fmla="*/ 3175 h 4"/>
              <a:gd name="T38" fmla="*/ 3175 w 2"/>
              <a:gd name="T39" fmla="*/ 3175 h 4"/>
              <a:gd name="T40" fmla="*/ 3175 w 2"/>
              <a:gd name="T41" fmla="*/ 3175 h 4"/>
              <a:gd name="T42" fmla="*/ 3175 w 2"/>
              <a:gd name="T43" fmla="*/ 3175 h 4"/>
              <a:gd name="T44" fmla="*/ 3175 w 2"/>
              <a:gd name="T45" fmla="*/ 3175 h 4"/>
              <a:gd name="T46" fmla="*/ 3175 w 2"/>
              <a:gd name="T47" fmla="*/ 3175 h 4"/>
              <a:gd name="T48" fmla="*/ 3175 w 2"/>
              <a:gd name="T49" fmla="*/ 3175 h 4"/>
              <a:gd name="T50" fmla="*/ 3175 w 2"/>
              <a:gd name="T51" fmla="*/ 3175 h 4"/>
              <a:gd name="T52" fmla="*/ 0 w 2"/>
              <a:gd name="T53" fmla="*/ 3175 h 4"/>
              <a:gd name="T54" fmla="*/ 3175 w 2"/>
              <a:gd name="T55" fmla="*/ 6350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6350 h 4"/>
              <a:gd name="T2" fmla="*/ 0 w 1587"/>
              <a:gd name="T3" fmla="*/ 3175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3175 h 4"/>
              <a:gd name="T10" fmla="*/ 0 w 1587"/>
              <a:gd name="T11" fmla="*/ 3175 h 4"/>
              <a:gd name="T12" fmla="*/ 0 w 1587"/>
              <a:gd name="T13" fmla="*/ 6350 h 4"/>
              <a:gd name="T14" fmla="*/ 0 w 1587"/>
              <a:gd name="T15" fmla="*/ 3175 h 4"/>
              <a:gd name="T16" fmla="*/ 0 w 1587"/>
              <a:gd name="T17" fmla="*/ 3175 h 4"/>
              <a:gd name="T18" fmla="*/ 0 w 1587"/>
              <a:gd name="T19" fmla="*/ 3175 h 4"/>
              <a:gd name="T20" fmla="*/ 0 w 1587"/>
              <a:gd name="T21" fmla="*/ 3175 h 4"/>
              <a:gd name="T22" fmla="*/ 0 w 1587"/>
              <a:gd name="T23" fmla="*/ 3175 h 4"/>
              <a:gd name="T24" fmla="*/ 0 w 1587"/>
              <a:gd name="T25" fmla="*/ 3175 h 4"/>
              <a:gd name="T26" fmla="*/ 0 w 1587"/>
              <a:gd name="T27" fmla="*/ 3175 h 4"/>
              <a:gd name="T28" fmla="*/ 0 w 1587"/>
              <a:gd name="T29" fmla="*/ 6350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0 h 2"/>
              <a:gd name="T4" fmla="*/ 3175 w 2"/>
              <a:gd name="T5" fmla="*/ 0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0 h 2"/>
              <a:gd name="T30" fmla="*/ 0 w 2"/>
              <a:gd name="T31" fmla="*/ 3175 h 2"/>
              <a:gd name="T32" fmla="*/ 3175 w 2"/>
              <a:gd name="T33" fmla="*/ 3175 h 2"/>
              <a:gd name="T34" fmla="*/ 3175 w 2"/>
              <a:gd name="T35" fmla="*/ 0 h 2"/>
              <a:gd name="T36" fmla="*/ 0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0 h 2"/>
              <a:gd name="T4" fmla="*/ 0 w 1587"/>
              <a:gd name="T5" fmla="*/ 3175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3175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3175 w 2"/>
              <a:gd name="T1" fmla="*/ 3175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3175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3175 w 4"/>
              <a:gd name="T1" fmla="*/ 3175 h 2"/>
              <a:gd name="T2" fmla="*/ 3175 w 4"/>
              <a:gd name="T3" fmla="*/ 3175 h 2"/>
              <a:gd name="T4" fmla="*/ 6350 w 4"/>
              <a:gd name="T5" fmla="*/ 3175 h 2"/>
              <a:gd name="T6" fmla="*/ 6350 w 4"/>
              <a:gd name="T7" fmla="*/ 0 h 2"/>
              <a:gd name="T8" fmla="*/ 6350 w 4"/>
              <a:gd name="T9" fmla="*/ 0 h 2"/>
              <a:gd name="T10" fmla="*/ 3175 w 4"/>
              <a:gd name="T11" fmla="*/ 0 h 2"/>
              <a:gd name="T12" fmla="*/ 3175 w 4"/>
              <a:gd name="T13" fmla="*/ 0 h 2"/>
              <a:gd name="T14" fmla="*/ 0 w 4"/>
              <a:gd name="T15" fmla="*/ 3175 h 2"/>
              <a:gd name="T16" fmla="*/ 3175 w 4"/>
              <a:gd name="T17" fmla="*/ 3175 h 2"/>
              <a:gd name="T18" fmla="*/ 3175 w 4"/>
              <a:gd name="T19" fmla="*/ 0 h 2"/>
              <a:gd name="T20" fmla="*/ 6350 w 4"/>
              <a:gd name="T21" fmla="*/ 3175 h 2"/>
              <a:gd name="T22" fmla="*/ 6350 w 4"/>
              <a:gd name="T23" fmla="*/ 0 h 2"/>
              <a:gd name="T24" fmla="*/ 6350 w 4"/>
              <a:gd name="T25" fmla="*/ 0 h 2"/>
              <a:gd name="T26" fmla="*/ 3175 w 4"/>
              <a:gd name="T27" fmla="*/ 0 h 2"/>
              <a:gd name="T28" fmla="*/ 3175 w 4"/>
              <a:gd name="T29" fmla="*/ 0 h 2"/>
              <a:gd name="T30" fmla="*/ 0 w 4"/>
              <a:gd name="T31" fmla="*/ 0 h 2"/>
              <a:gd name="T32" fmla="*/ 3175 w 4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0 w 2"/>
              <a:gd name="T59" fmla="*/ 3175 h 2"/>
              <a:gd name="T60" fmla="*/ 0 w 2"/>
              <a:gd name="T61" fmla="*/ 3175 h 2"/>
              <a:gd name="T62" fmla="*/ 0 w 2"/>
              <a:gd name="T63" fmla="*/ 3175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3175 h 2"/>
              <a:gd name="T40" fmla="*/ 0 w 2"/>
              <a:gd name="T41" fmla="*/ 3175 h 2"/>
              <a:gd name="T42" fmla="*/ 3175 w 2"/>
              <a:gd name="T43" fmla="*/ 3175 h 2"/>
              <a:gd name="T44" fmla="*/ 3175 w 2"/>
              <a:gd name="T45" fmla="*/ 0 h 2"/>
              <a:gd name="T46" fmla="*/ 3175 w 2"/>
              <a:gd name="T47" fmla="*/ 0 h 2"/>
              <a:gd name="T48" fmla="*/ 3175 w 2"/>
              <a:gd name="T49" fmla="*/ 0 h 2"/>
              <a:gd name="T50" fmla="*/ 3175 w 2"/>
              <a:gd name="T51" fmla="*/ 0 h 2"/>
              <a:gd name="T52" fmla="*/ 3175 w 2"/>
              <a:gd name="T53" fmla="*/ 0 h 2"/>
              <a:gd name="T54" fmla="*/ 3175 w 2"/>
              <a:gd name="T55" fmla="*/ 0 h 2"/>
              <a:gd name="T56" fmla="*/ 3175 w 2"/>
              <a:gd name="T57" fmla="*/ 0 h 2"/>
              <a:gd name="T58" fmla="*/ 3175 w 2"/>
              <a:gd name="T59" fmla="*/ 0 h 2"/>
              <a:gd name="T60" fmla="*/ 3175 w 2"/>
              <a:gd name="T61" fmla="*/ 0 h 2"/>
              <a:gd name="T62" fmla="*/ 3175 w 2"/>
              <a:gd name="T63" fmla="*/ 0 h 2"/>
              <a:gd name="T64" fmla="*/ 3175 w 2"/>
              <a:gd name="T65" fmla="*/ 0 h 2"/>
              <a:gd name="T66" fmla="*/ 3175 w 2"/>
              <a:gd name="T67" fmla="*/ 3175 h 2"/>
              <a:gd name="T68" fmla="*/ 3175 w 2"/>
              <a:gd name="T69" fmla="*/ 0 h 2"/>
              <a:gd name="T70" fmla="*/ 3175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3175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0 w 2"/>
              <a:gd name="T3" fmla="*/ 4763 h 3"/>
              <a:gd name="T4" fmla="*/ 3175 w 2"/>
              <a:gd name="T5" fmla="*/ 4763 h 3"/>
              <a:gd name="T6" fmla="*/ 3175 w 2"/>
              <a:gd name="T7" fmla="*/ 476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0 w 2"/>
              <a:gd name="T19" fmla="*/ 4763 h 3"/>
              <a:gd name="T20" fmla="*/ 0 w 2"/>
              <a:gd name="T21" fmla="*/ 4763 h 3"/>
              <a:gd name="T22" fmla="*/ 0 w 2"/>
              <a:gd name="T23" fmla="*/ 0 h 3"/>
              <a:gd name="T24" fmla="*/ 0 w 2"/>
              <a:gd name="T25" fmla="*/ 4763 h 3"/>
              <a:gd name="T26" fmla="*/ 0 w 2"/>
              <a:gd name="T27" fmla="*/ 4763 h 3"/>
              <a:gd name="T28" fmla="*/ 0 w 2"/>
              <a:gd name="T29" fmla="*/ 4763 h 3"/>
              <a:gd name="T30" fmla="*/ 0 w 2"/>
              <a:gd name="T31" fmla="*/ 4763 h 3"/>
              <a:gd name="T32" fmla="*/ 0 w 2"/>
              <a:gd name="T33" fmla="*/ 4763 h 3"/>
              <a:gd name="T34" fmla="*/ 0 w 2"/>
              <a:gd name="T35" fmla="*/ 4763 h 3"/>
              <a:gd name="T36" fmla="*/ 0 w 2"/>
              <a:gd name="T37" fmla="*/ 4763 h 3"/>
              <a:gd name="T38" fmla="*/ 0 w 2"/>
              <a:gd name="T39" fmla="*/ 4763 h 3"/>
              <a:gd name="T40" fmla="*/ 0 w 2"/>
              <a:gd name="T41" fmla="*/ 4763 h 3"/>
              <a:gd name="T42" fmla="*/ 0 w 2"/>
              <a:gd name="T43" fmla="*/ 4763 h 3"/>
              <a:gd name="T44" fmla="*/ 0 w 2"/>
              <a:gd name="T45" fmla="*/ 4763 h 3"/>
              <a:gd name="T46" fmla="*/ 0 w 2"/>
              <a:gd name="T47" fmla="*/ 4763 h 3"/>
              <a:gd name="T48" fmla="*/ 0 w 2"/>
              <a:gd name="T49" fmla="*/ 4763 h 3"/>
              <a:gd name="T50" fmla="*/ 0 w 2"/>
              <a:gd name="T51" fmla="*/ 4763 h 3"/>
              <a:gd name="T52" fmla="*/ 0 w 2"/>
              <a:gd name="T53" fmla="*/ 476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0 w 2"/>
              <a:gd name="T5" fmla="*/ 0 h 2"/>
              <a:gd name="T6" fmla="*/ 0 w 2"/>
              <a:gd name="T7" fmla="*/ 3175 h 2"/>
              <a:gd name="T8" fmla="*/ 0 w 2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30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3175 w 2"/>
              <a:gd name="T1" fmla="*/ 0 h 2"/>
              <a:gd name="T2" fmla="*/ 3175 w 2"/>
              <a:gd name="T3" fmla="*/ 0 h 2"/>
              <a:gd name="T4" fmla="*/ 3175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3175 h 2"/>
              <a:gd name="T12" fmla="*/ 3175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3175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3175 w 2"/>
              <a:gd name="T39" fmla="*/ 3175 h 2"/>
              <a:gd name="T40" fmla="*/ 3175 w 2"/>
              <a:gd name="T41" fmla="*/ 3175 h 2"/>
              <a:gd name="T42" fmla="*/ 3175 w 2"/>
              <a:gd name="T43" fmla="*/ 3175 h 2"/>
              <a:gd name="T44" fmla="*/ 3175 w 2"/>
              <a:gd name="T45" fmla="*/ 3175 h 2"/>
              <a:gd name="T46" fmla="*/ 3175 w 2"/>
              <a:gd name="T47" fmla="*/ 3175 h 2"/>
              <a:gd name="T48" fmla="*/ 0 w 2"/>
              <a:gd name="T49" fmla="*/ 0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3175 w 2"/>
              <a:gd name="T57" fmla="*/ 3175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0 h 2"/>
              <a:gd name="T6" fmla="*/ 3175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3175 w 2"/>
              <a:gd name="T17" fmla="*/ 0 h 2"/>
              <a:gd name="T18" fmla="*/ 3175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3175 h 2"/>
              <a:gd name="T48" fmla="*/ 0 w 2"/>
              <a:gd name="T49" fmla="*/ 3175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3175 w 2"/>
              <a:gd name="T1" fmla="*/ 3175 h 5"/>
              <a:gd name="T2" fmla="*/ 3175 w 2"/>
              <a:gd name="T3" fmla="*/ 3175 h 5"/>
              <a:gd name="T4" fmla="*/ 0 w 2"/>
              <a:gd name="T5" fmla="*/ 0 h 5"/>
              <a:gd name="T6" fmla="*/ 0 w 2"/>
              <a:gd name="T7" fmla="*/ 3175 h 5"/>
              <a:gd name="T8" fmla="*/ 0 w 2"/>
              <a:gd name="T9" fmla="*/ 3175 h 5"/>
              <a:gd name="T10" fmla="*/ 3175 w 2"/>
              <a:gd name="T11" fmla="*/ 7938 h 5"/>
              <a:gd name="T12" fmla="*/ 3175 w 2"/>
              <a:gd name="T13" fmla="*/ 3175 h 5"/>
              <a:gd name="T14" fmla="*/ 3175 w 2"/>
              <a:gd name="T15" fmla="*/ 3175 h 5"/>
              <a:gd name="T16" fmla="*/ 0 w 2"/>
              <a:gd name="T17" fmla="*/ 0 h 5"/>
              <a:gd name="T18" fmla="*/ 0 w 2"/>
              <a:gd name="T19" fmla="*/ 3175 h 5"/>
              <a:gd name="T20" fmla="*/ 0 w 2"/>
              <a:gd name="T21" fmla="*/ 3175 h 5"/>
              <a:gd name="T22" fmla="*/ 3175 w 2"/>
              <a:gd name="T23" fmla="*/ 7938 h 5"/>
              <a:gd name="T24" fmla="*/ 3175 w 2"/>
              <a:gd name="T25" fmla="*/ 3175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3175 w 2"/>
              <a:gd name="T19" fmla="*/ 0 h 1587"/>
              <a:gd name="T20" fmla="*/ 3175 w 2"/>
              <a:gd name="T21" fmla="*/ 0 h 1587"/>
              <a:gd name="T22" fmla="*/ 3175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3175 w 2"/>
              <a:gd name="T31" fmla="*/ 0 h 1587"/>
              <a:gd name="T32" fmla="*/ 3175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3175 w 2"/>
              <a:gd name="T41" fmla="*/ 0 h 1587"/>
              <a:gd name="T42" fmla="*/ 3175 w 2"/>
              <a:gd name="T43" fmla="*/ 0 h 1587"/>
              <a:gd name="T44" fmla="*/ 3175 w 2"/>
              <a:gd name="T45" fmla="*/ 0 h 1587"/>
              <a:gd name="T46" fmla="*/ 3175 w 2"/>
              <a:gd name="T47" fmla="*/ 0 h 1587"/>
              <a:gd name="T48" fmla="*/ 3175 w 2"/>
              <a:gd name="T49" fmla="*/ 0 h 1587"/>
              <a:gd name="T50" fmla="*/ 3175 w 2"/>
              <a:gd name="T51" fmla="*/ 0 h 1587"/>
              <a:gd name="T52" fmla="*/ 3175 w 2"/>
              <a:gd name="T53" fmla="*/ 0 h 1587"/>
              <a:gd name="T54" fmla="*/ 3175 w 2"/>
              <a:gd name="T55" fmla="*/ 0 h 1587"/>
              <a:gd name="T56" fmla="*/ 3175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3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3175 w 2"/>
              <a:gd name="T3" fmla="*/ 0 h 3"/>
              <a:gd name="T4" fmla="*/ 3175 w 2"/>
              <a:gd name="T5" fmla="*/ 0 h 3"/>
              <a:gd name="T6" fmla="*/ 3175 w 2"/>
              <a:gd name="T7" fmla="*/ 0 h 3"/>
              <a:gd name="T8" fmla="*/ 3175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3175 w 2"/>
              <a:gd name="T19" fmla="*/ 0 h 3"/>
              <a:gd name="T20" fmla="*/ 3175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4763 h 3"/>
              <a:gd name="T40" fmla="*/ 0 w 2"/>
              <a:gd name="T41" fmla="*/ 476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9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0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3175 w 2"/>
              <a:gd name="T25" fmla="*/ 3175 h 2"/>
              <a:gd name="T26" fmla="*/ 3175 w 2"/>
              <a:gd name="T27" fmla="*/ 3175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3175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3175 h 2"/>
              <a:gd name="T50" fmla="*/ 3175 w 2"/>
              <a:gd name="T51" fmla="*/ 3175 h 2"/>
              <a:gd name="T52" fmla="*/ 3175 w 2"/>
              <a:gd name="T53" fmla="*/ 0 h 2"/>
              <a:gd name="T54" fmla="*/ 3175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3175 h 2"/>
              <a:gd name="T62" fmla="*/ 0 w 2"/>
              <a:gd name="T63" fmla="*/ 3175 h 2"/>
              <a:gd name="T64" fmla="*/ 3175 w 2"/>
              <a:gd name="T65" fmla="*/ 3175 h 2"/>
              <a:gd name="T66" fmla="*/ 3175 w 2"/>
              <a:gd name="T67" fmla="*/ 3175 h 2"/>
              <a:gd name="T68" fmla="*/ 0 w 2"/>
              <a:gd name="T69" fmla="*/ 3175 h 2"/>
              <a:gd name="T70" fmla="*/ 0 w 2"/>
              <a:gd name="T71" fmla="*/ 3175 h 2"/>
              <a:gd name="T72" fmla="*/ 0 w 2"/>
              <a:gd name="T73" fmla="*/ 3175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6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7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8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9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0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1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2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pic>
        <p:nvPicPr>
          <p:cNvPr id="63" name="Picture 6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4687888"/>
            <a:ext cx="4883150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Rectangle 64"/>
          <p:cNvSpPr>
            <a:spLocks noChangeArrowheads="1"/>
          </p:cNvSpPr>
          <p:nvPr/>
        </p:nvSpPr>
        <p:spPr bwMode="auto">
          <a:xfrm>
            <a:off x="0" y="4311650"/>
            <a:ext cx="9144000" cy="176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1512623" y="1189789"/>
            <a:ext cx="6971806" cy="1822161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1525172" y="3000005"/>
            <a:ext cx="6959257" cy="87588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0" i="0" cap="all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9" name="Text Placeholder 331"/>
          <p:cNvSpPr>
            <a:spLocks noGrp="1"/>
          </p:cNvSpPr>
          <p:nvPr>
            <p:ph type="body" sz="quarter" idx="14"/>
          </p:nvPr>
        </p:nvSpPr>
        <p:spPr>
          <a:xfrm>
            <a:off x="5418667" y="4927600"/>
            <a:ext cx="3065762" cy="995705"/>
          </a:xfrm>
        </p:spPr>
        <p:txBody>
          <a:bodyPr anchor="b"/>
          <a:lstStyle>
            <a:lvl1pPr algn="r">
              <a:lnSpc>
                <a:spcPct val="100000"/>
              </a:lnSpc>
              <a:defRPr sz="15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5" name="Rectangle 1028"/>
          <p:cNvSpPr>
            <a:spLocks noGrp="1" noChangeArrowheads="1"/>
          </p:cNvSpPr>
          <p:nvPr>
            <p:ph type="dt" sz="half" idx="15"/>
          </p:nvPr>
        </p:nvSpPr>
        <p:spPr>
          <a:xfrm>
            <a:off x="5932488" y="5975350"/>
            <a:ext cx="2552700" cy="306388"/>
          </a:xfrm>
        </p:spPr>
        <p:txBody>
          <a:bodyPr rIns="0"/>
          <a:lstStyle>
            <a:lvl1pPr algn="r">
              <a:defRPr>
                <a:solidFill>
                  <a:schemeClr val="tx1"/>
                </a:solidFill>
                <a:cs typeface="Arial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42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8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9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3175 w 2"/>
              <a:gd name="T29" fmla="*/ 3175 h 2"/>
              <a:gd name="T30" fmla="*/ 3175 w 2"/>
              <a:gd name="T31" fmla="*/ 3175 h 2"/>
              <a:gd name="T32" fmla="*/ 3175 w 2"/>
              <a:gd name="T33" fmla="*/ 3175 h 2"/>
              <a:gd name="T34" fmla="*/ 3175 w 2"/>
              <a:gd name="T35" fmla="*/ 3175 h 2"/>
              <a:gd name="T36" fmla="*/ 3175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3175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3175 w 2"/>
              <a:gd name="T63" fmla="*/ 3175 h 2"/>
              <a:gd name="T64" fmla="*/ 0 w 2"/>
              <a:gd name="T65" fmla="*/ 3175 h 2"/>
              <a:gd name="T66" fmla="*/ 0 w 2"/>
              <a:gd name="T67" fmla="*/ 3175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3175 w 2"/>
              <a:gd name="T13" fmla="*/ 0 h 2"/>
              <a:gd name="T14" fmla="*/ 3175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3175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3175 w 2"/>
              <a:gd name="T53" fmla="*/ 3175 h 2"/>
              <a:gd name="T54" fmla="*/ 3175 w 2"/>
              <a:gd name="T55" fmla="*/ 3175 h 2"/>
              <a:gd name="T56" fmla="*/ 3175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3175 w 2"/>
              <a:gd name="T1" fmla="*/ 6350 h 4"/>
              <a:gd name="T2" fmla="*/ 3175 w 2"/>
              <a:gd name="T3" fmla="*/ 6350 h 4"/>
              <a:gd name="T4" fmla="*/ 3175 w 2"/>
              <a:gd name="T5" fmla="*/ 6350 h 4"/>
              <a:gd name="T6" fmla="*/ 3175 w 2"/>
              <a:gd name="T7" fmla="*/ 3175 h 4"/>
              <a:gd name="T8" fmla="*/ 3175 w 2"/>
              <a:gd name="T9" fmla="*/ 0 h 4"/>
              <a:gd name="T10" fmla="*/ 3175 w 2"/>
              <a:gd name="T11" fmla="*/ 0 h 4"/>
              <a:gd name="T12" fmla="*/ 3175 w 2"/>
              <a:gd name="T13" fmla="*/ 0 h 4"/>
              <a:gd name="T14" fmla="*/ 0 w 2"/>
              <a:gd name="T15" fmla="*/ 3175 h 4"/>
              <a:gd name="T16" fmla="*/ 3175 w 2"/>
              <a:gd name="T17" fmla="*/ 6350 h 4"/>
              <a:gd name="T18" fmla="*/ 3175 w 2"/>
              <a:gd name="T19" fmla="*/ 3175 h 4"/>
              <a:gd name="T20" fmla="*/ 3175 w 2"/>
              <a:gd name="T21" fmla="*/ 3175 h 4"/>
              <a:gd name="T22" fmla="*/ 3175 w 2"/>
              <a:gd name="T23" fmla="*/ 0 h 4"/>
              <a:gd name="T24" fmla="*/ 3175 w 2"/>
              <a:gd name="T25" fmla="*/ 3175 h 4"/>
              <a:gd name="T26" fmla="*/ 3175 w 2"/>
              <a:gd name="T27" fmla="*/ 3175 h 4"/>
              <a:gd name="T28" fmla="*/ 3175 w 2"/>
              <a:gd name="T29" fmla="*/ 3175 h 4"/>
              <a:gd name="T30" fmla="*/ 3175 w 2"/>
              <a:gd name="T31" fmla="*/ 3175 h 4"/>
              <a:gd name="T32" fmla="*/ 3175 w 2"/>
              <a:gd name="T33" fmla="*/ 3175 h 4"/>
              <a:gd name="T34" fmla="*/ 3175 w 2"/>
              <a:gd name="T35" fmla="*/ 3175 h 4"/>
              <a:gd name="T36" fmla="*/ 3175 w 2"/>
              <a:gd name="T37" fmla="*/ 3175 h 4"/>
              <a:gd name="T38" fmla="*/ 3175 w 2"/>
              <a:gd name="T39" fmla="*/ 3175 h 4"/>
              <a:gd name="T40" fmla="*/ 3175 w 2"/>
              <a:gd name="T41" fmla="*/ 3175 h 4"/>
              <a:gd name="T42" fmla="*/ 3175 w 2"/>
              <a:gd name="T43" fmla="*/ 3175 h 4"/>
              <a:gd name="T44" fmla="*/ 3175 w 2"/>
              <a:gd name="T45" fmla="*/ 3175 h 4"/>
              <a:gd name="T46" fmla="*/ 3175 w 2"/>
              <a:gd name="T47" fmla="*/ 3175 h 4"/>
              <a:gd name="T48" fmla="*/ 3175 w 2"/>
              <a:gd name="T49" fmla="*/ 3175 h 4"/>
              <a:gd name="T50" fmla="*/ 3175 w 2"/>
              <a:gd name="T51" fmla="*/ 3175 h 4"/>
              <a:gd name="T52" fmla="*/ 0 w 2"/>
              <a:gd name="T53" fmla="*/ 3175 h 4"/>
              <a:gd name="T54" fmla="*/ 3175 w 2"/>
              <a:gd name="T55" fmla="*/ 6350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6350 h 4"/>
              <a:gd name="T2" fmla="*/ 0 w 1587"/>
              <a:gd name="T3" fmla="*/ 3175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3175 h 4"/>
              <a:gd name="T10" fmla="*/ 0 w 1587"/>
              <a:gd name="T11" fmla="*/ 3175 h 4"/>
              <a:gd name="T12" fmla="*/ 0 w 1587"/>
              <a:gd name="T13" fmla="*/ 6350 h 4"/>
              <a:gd name="T14" fmla="*/ 0 w 1587"/>
              <a:gd name="T15" fmla="*/ 3175 h 4"/>
              <a:gd name="T16" fmla="*/ 0 w 1587"/>
              <a:gd name="T17" fmla="*/ 3175 h 4"/>
              <a:gd name="T18" fmla="*/ 0 w 1587"/>
              <a:gd name="T19" fmla="*/ 3175 h 4"/>
              <a:gd name="T20" fmla="*/ 0 w 1587"/>
              <a:gd name="T21" fmla="*/ 3175 h 4"/>
              <a:gd name="T22" fmla="*/ 0 w 1587"/>
              <a:gd name="T23" fmla="*/ 3175 h 4"/>
              <a:gd name="T24" fmla="*/ 0 w 1587"/>
              <a:gd name="T25" fmla="*/ 3175 h 4"/>
              <a:gd name="T26" fmla="*/ 0 w 1587"/>
              <a:gd name="T27" fmla="*/ 3175 h 4"/>
              <a:gd name="T28" fmla="*/ 0 w 1587"/>
              <a:gd name="T29" fmla="*/ 6350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0 h 2"/>
              <a:gd name="T4" fmla="*/ 3175 w 2"/>
              <a:gd name="T5" fmla="*/ 0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0 h 2"/>
              <a:gd name="T30" fmla="*/ 0 w 2"/>
              <a:gd name="T31" fmla="*/ 3175 h 2"/>
              <a:gd name="T32" fmla="*/ 3175 w 2"/>
              <a:gd name="T33" fmla="*/ 3175 h 2"/>
              <a:gd name="T34" fmla="*/ 3175 w 2"/>
              <a:gd name="T35" fmla="*/ 0 h 2"/>
              <a:gd name="T36" fmla="*/ 0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0 h 2"/>
              <a:gd name="T4" fmla="*/ 0 w 1587"/>
              <a:gd name="T5" fmla="*/ 3175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3175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3175 w 2"/>
              <a:gd name="T1" fmla="*/ 3175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3175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3175 w 4"/>
              <a:gd name="T1" fmla="*/ 3175 h 2"/>
              <a:gd name="T2" fmla="*/ 3175 w 4"/>
              <a:gd name="T3" fmla="*/ 3175 h 2"/>
              <a:gd name="T4" fmla="*/ 6350 w 4"/>
              <a:gd name="T5" fmla="*/ 3175 h 2"/>
              <a:gd name="T6" fmla="*/ 6350 w 4"/>
              <a:gd name="T7" fmla="*/ 0 h 2"/>
              <a:gd name="T8" fmla="*/ 6350 w 4"/>
              <a:gd name="T9" fmla="*/ 0 h 2"/>
              <a:gd name="T10" fmla="*/ 3175 w 4"/>
              <a:gd name="T11" fmla="*/ 0 h 2"/>
              <a:gd name="T12" fmla="*/ 3175 w 4"/>
              <a:gd name="T13" fmla="*/ 0 h 2"/>
              <a:gd name="T14" fmla="*/ 0 w 4"/>
              <a:gd name="T15" fmla="*/ 3175 h 2"/>
              <a:gd name="T16" fmla="*/ 3175 w 4"/>
              <a:gd name="T17" fmla="*/ 3175 h 2"/>
              <a:gd name="T18" fmla="*/ 3175 w 4"/>
              <a:gd name="T19" fmla="*/ 0 h 2"/>
              <a:gd name="T20" fmla="*/ 6350 w 4"/>
              <a:gd name="T21" fmla="*/ 3175 h 2"/>
              <a:gd name="T22" fmla="*/ 6350 w 4"/>
              <a:gd name="T23" fmla="*/ 0 h 2"/>
              <a:gd name="T24" fmla="*/ 6350 w 4"/>
              <a:gd name="T25" fmla="*/ 0 h 2"/>
              <a:gd name="T26" fmla="*/ 3175 w 4"/>
              <a:gd name="T27" fmla="*/ 0 h 2"/>
              <a:gd name="T28" fmla="*/ 3175 w 4"/>
              <a:gd name="T29" fmla="*/ 0 h 2"/>
              <a:gd name="T30" fmla="*/ 0 w 4"/>
              <a:gd name="T31" fmla="*/ 0 h 2"/>
              <a:gd name="T32" fmla="*/ 3175 w 4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0 w 2"/>
              <a:gd name="T59" fmla="*/ 3175 h 2"/>
              <a:gd name="T60" fmla="*/ 0 w 2"/>
              <a:gd name="T61" fmla="*/ 3175 h 2"/>
              <a:gd name="T62" fmla="*/ 0 w 2"/>
              <a:gd name="T63" fmla="*/ 3175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3175 h 2"/>
              <a:gd name="T40" fmla="*/ 0 w 2"/>
              <a:gd name="T41" fmla="*/ 3175 h 2"/>
              <a:gd name="T42" fmla="*/ 3175 w 2"/>
              <a:gd name="T43" fmla="*/ 3175 h 2"/>
              <a:gd name="T44" fmla="*/ 3175 w 2"/>
              <a:gd name="T45" fmla="*/ 0 h 2"/>
              <a:gd name="T46" fmla="*/ 3175 w 2"/>
              <a:gd name="T47" fmla="*/ 0 h 2"/>
              <a:gd name="T48" fmla="*/ 3175 w 2"/>
              <a:gd name="T49" fmla="*/ 0 h 2"/>
              <a:gd name="T50" fmla="*/ 3175 w 2"/>
              <a:gd name="T51" fmla="*/ 0 h 2"/>
              <a:gd name="T52" fmla="*/ 3175 w 2"/>
              <a:gd name="T53" fmla="*/ 0 h 2"/>
              <a:gd name="T54" fmla="*/ 3175 w 2"/>
              <a:gd name="T55" fmla="*/ 0 h 2"/>
              <a:gd name="T56" fmla="*/ 3175 w 2"/>
              <a:gd name="T57" fmla="*/ 0 h 2"/>
              <a:gd name="T58" fmla="*/ 3175 w 2"/>
              <a:gd name="T59" fmla="*/ 0 h 2"/>
              <a:gd name="T60" fmla="*/ 3175 w 2"/>
              <a:gd name="T61" fmla="*/ 0 h 2"/>
              <a:gd name="T62" fmla="*/ 3175 w 2"/>
              <a:gd name="T63" fmla="*/ 0 h 2"/>
              <a:gd name="T64" fmla="*/ 3175 w 2"/>
              <a:gd name="T65" fmla="*/ 0 h 2"/>
              <a:gd name="T66" fmla="*/ 3175 w 2"/>
              <a:gd name="T67" fmla="*/ 3175 h 2"/>
              <a:gd name="T68" fmla="*/ 3175 w 2"/>
              <a:gd name="T69" fmla="*/ 0 h 2"/>
              <a:gd name="T70" fmla="*/ 3175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3175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0 w 2"/>
              <a:gd name="T3" fmla="*/ 4763 h 3"/>
              <a:gd name="T4" fmla="*/ 3175 w 2"/>
              <a:gd name="T5" fmla="*/ 4763 h 3"/>
              <a:gd name="T6" fmla="*/ 3175 w 2"/>
              <a:gd name="T7" fmla="*/ 476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0 w 2"/>
              <a:gd name="T19" fmla="*/ 4763 h 3"/>
              <a:gd name="T20" fmla="*/ 0 w 2"/>
              <a:gd name="T21" fmla="*/ 4763 h 3"/>
              <a:gd name="T22" fmla="*/ 0 w 2"/>
              <a:gd name="T23" fmla="*/ 0 h 3"/>
              <a:gd name="T24" fmla="*/ 0 w 2"/>
              <a:gd name="T25" fmla="*/ 4763 h 3"/>
              <a:gd name="T26" fmla="*/ 0 w 2"/>
              <a:gd name="T27" fmla="*/ 4763 h 3"/>
              <a:gd name="T28" fmla="*/ 0 w 2"/>
              <a:gd name="T29" fmla="*/ 4763 h 3"/>
              <a:gd name="T30" fmla="*/ 0 w 2"/>
              <a:gd name="T31" fmla="*/ 4763 h 3"/>
              <a:gd name="T32" fmla="*/ 0 w 2"/>
              <a:gd name="T33" fmla="*/ 4763 h 3"/>
              <a:gd name="T34" fmla="*/ 0 w 2"/>
              <a:gd name="T35" fmla="*/ 4763 h 3"/>
              <a:gd name="T36" fmla="*/ 0 w 2"/>
              <a:gd name="T37" fmla="*/ 4763 h 3"/>
              <a:gd name="T38" fmla="*/ 0 w 2"/>
              <a:gd name="T39" fmla="*/ 4763 h 3"/>
              <a:gd name="T40" fmla="*/ 0 w 2"/>
              <a:gd name="T41" fmla="*/ 4763 h 3"/>
              <a:gd name="T42" fmla="*/ 0 w 2"/>
              <a:gd name="T43" fmla="*/ 4763 h 3"/>
              <a:gd name="T44" fmla="*/ 0 w 2"/>
              <a:gd name="T45" fmla="*/ 4763 h 3"/>
              <a:gd name="T46" fmla="*/ 0 w 2"/>
              <a:gd name="T47" fmla="*/ 4763 h 3"/>
              <a:gd name="T48" fmla="*/ 0 w 2"/>
              <a:gd name="T49" fmla="*/ 4763 h 3"/>
              <a:gd name="T50" fmla="*/ 0 w 2"/>
              <a:gd name="T51" fmla="*/ 4763 h 3"/>
              <a:gd name="T52" fmla="*/ 0 w 2"/>
              <a:gd name="T53" fmla="*/ 476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0 w 2"/>
              <a:gd name="T5" fmla="*/ 0 h 2"/>
              <a:gd name="T6" fmla="*/ 0 w 2"/>
              <a:gd name="T7" fmla="*/ 3175 h 2"/>
              <a:gd name="T8" fmla="*/ 0 w 2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29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3175 w 2"/>
              <a:gd name="T1" fmla="*/ 0 h 2"/>
              <a:gd name="T2" fmla="*/ 3175 w 2"/>
              <a:gd name="T3" fmla="*/ 0 h 2"/>
              <a:gd name="T4" fmla="*/ 3175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3175 h 2"/>
              <a:gd name="T12" fmla="*/ 3175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3175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3175 w 2"/>
              <a:gd name="T39" fmla="*/ 3175 h 2"/>
              <a:gd name="T40" fmla="*/ 3175 w 2"/>
              <a:gd name="T41" fmla="*/ 3175 h 2"/>
              <a:gd name="T42" fmla="*/ 3175 w 2"/>
              <a:gd name="T43" fmla="*/ 3175 h 2"/>
              <a:gd name="T44" fmla="*/ 3175 w 2"/>
              <a:gd name="T45" fmla="*/ 3175 h 2"/>
              <a:gd name="T46" fmla="*/ 3175 w 2"/>
              <a:gd name="T47" fmla="*/ 3175 h 2"/>
              <a:gd name="T48" fmla="*/ 0 w 2"/>
              <a:gd name="T49" fmla="*/ 0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3175 w 2"/>
              <a:gd name="T57" fmla="*/ 3175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0 h 2"/>
              <a:gd name="T6" fmla="*/ 3175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3175 w 2"/>
              <a:gd name="T17" fmla="*/ 0 h 2"/>
              <a:gd name="T18" fmla="*/ 3175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3175 h 2"/>
              <a:gd name="T48" fmla="*/ 0 w 2"/>
              <a:gd name="T49" fmla="*/ 3175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3175 w 2"/>
              <a:gd name="T1" fmla="*/ 3175 h 5"/>
              <a:gd name="T2" fmla="*/ 3175 w 2"/>
              <a:gd name="T3" fmla="*/ 3175 h 5"/>
              <a:gd name="T4" fmla="*/ 0 w 2"/>
              <a:gd name="T5" fmla="*/ 0 h 5"/>
              <a:gd name="T6" fmla="*/ 0 w 2"/>
              <a:gd name="T7" fmla="*/ 3175 h 5"/>
              <a:gd name="T8" fmla="*/ 0 w 2"/>
              <a:gd name="T9" fmla="*/ 3175 h 5"/>
              <a:gd name="T10" fmla="*/ 3175 w 2"/>
              <a:gd name="T11" fmla="*/ 7938 h 5"/>
              <a:gd name="T12" fmla="*/ 3175 w 2"/>
              <a:gd name="T13" fmla="*/ 3175 h 5"/>
              <a:gd name="T14" fmla="*/ 3175 w 2"/>
              <a:gd name="T15" fmla="*/ 3175 h 5"/>
              <a:gd name="T16" fmla="*/ 0 w 2"/>
              <a:gd name="T17" fmla="*/ 0 h 5"/>
              <a:gd name="T18" fmla="*/ 0 w 2"/>
              <a:gd name="T19" fmla="*/ 3175 h 5"/>
              <a:gd name="T20" fmla="*/ 0 w 2"/>
              <a:gd name="T21" fmla="*/ 3175 h 5"/>
              <a:gd name="T22" fmla="*/ 3175 w 2"/>
              <a:gd name="T23" fmla="*/ 7938 h 5"/>
              <a:gd name="T24" fmla="*/ 3175 w 2"/>
              <a:gd name="T25" fmla="*/ 3175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3175 w 2"/>
              <a:gd name="T19" fmla="*/ 0 h 1587"/>
              <a:gd name="T20" fmla="*/ 3175 w 2"/>
              <a:gd name="T21" fmla="*/ 0 h 1587"/>
              <a:gd name="T22" fmla="*/ 3175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3175 w 2"/>
              <a:gd name="T31" fmla="*/ 0 h 1587"/>
              <a:gd name="T32" fmla="*/ 3175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3175 w 2"/>
              <a:gd name="T41" fmla="*/ 0 h 1587"/>
              <a:gd name="T42" fmla="*/ 3175 w 2"/>
              <a:gd name="T43" fmla="*/ 0 h 1587"/>
              <a:gd name="T44" fmla="*/ 3175 w 2"/>
              <a:gd name="T45" fmla="*/ 0 h 1587"/>
              <a:gd name="T46" fmla="*/ 3175 w 2"/>
              <a:gd name="T47" fmla="*/ 0 h 1587"/>
              <a:gd name="T48" fmla="*/ 3175 w 2"/>
              <a:gd name="T49" fmla="*/ 0 h 1587"/>
              <a:gd name="T50" fmla="*/ 3175 w 2"/>
              <a:gd name="T51" fmla="*/ 0 h 1587"/>
              <a:gd name="T52" fmla="*/ 3175 w 2"/>
              <a:gd name="T53" fmla="*/ 0 h 1587"/>
              <a:gd name="T54" fmla="*/ 3175 w 2"/>
              <a:gd name="T55" fmla="*/ 0 h 1587"/>
              <a:gd name="T56" fmla="*/ 3175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2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3175 w 2"/>
              <a:gd name="T3" fmla="*/ 0 h 3"/>
              <a:gd name="T4" fmla="*/ 3175 w 2"/>
              <a:gd name="T5" fmla="*/ 0 h 3"/>
              <a:gd name="T6" fmla="*/ 3175 w 2"/>
              <a:gd name="T7" fmla="*/ 0 h 3"/>
              <a:gd name="T8" fmla="*/ 3175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3175 w 2"/>
              <a:gd name="T19" fmla="*/ 0 h 3"/>
              <a:gd name="T20" fmla="*/ 3175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4763 h 3"/>
              <a:gd name="T40" fmla="*/ 0 w 2"/>
              <a:gd name="T41" fmla="*/ 476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8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9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3175 w 2"/>
              <a:gd name="T25" fmla="*/ 3175 h 2"/>
              <a:gd name="T26" fmla="*/ 3175 w 2"/>
              <a:gd name="T27" fmla="*/ 3175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3175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3175 h 2"/>
              <a:gd name="T50" fmla="*/ 3175 w 2"/>
              <a:gd name="T51" fmla="*/ 3175 h 2"/>
              <a:gd name="T52" fmla="*/ 3175 w 2"/>
              <a:gd name="T53" fmla="*/ 0 h 2"/>
              <a:gd name="T54" fmla="*/ 3175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3175 h 2"/>
              <a:gd name="T62" fmla="*/ 0 w 2"/>
              <a:gd name="T63" fmla="*/ 3175 h 2"/>
              <a:gd name="T64" fmla="*/ 3175 w 2"/>
              <a:gd name="T65" fmla="*/ 3175 h 2"/>
              <a:gd name="T66" fmla="*/ 3175 w 2"/>
              <a:gd name="T67" fmla="*/ 3175 h 2"/>
              <a:gd name="T68" fmla="*/ 0 w 2"/>
              <a:gd name="T69" fmla="*/ 3175 h 2"/>
              <a:gd name="T70" fmla="*/ 0 w 2"/>
              <a:gd name="T71" fmla="*/ 3175 h 2"/>
              <a:gd name="T72" fmla="*/ 0 w 2"/>
              <a:gd name="T73" fmla="*/ 3175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5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6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7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8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9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0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1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4687888"/>
            <a:ext cx="4883150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Rectangle 63"/>
          <p:cNvSpPr>
            <a:spLocks noChangeArrowheads="1"/>
          </p:cNvSpPr>
          <p:nvPr/>
        </p:nvSpPr>
        <p:spPr bwMode="auto">
          <a:xfrm>
            <a:off x="0" y="4302125"/>
            <a:ext cx="9144000" cy="1762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1396005" y="1189789"/>
            <a:ext cx="7039470" cy="1822161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3600" b="1" baseline="0">
                <a:solidFill>
                  <a:srgbClr val="021F4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1408676" y="3000005"/>
            <a:ext cx="7026799" cy="121104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0" i="0" cap="all" baseline="0">
                <a:solidFill>
                  <a:srgbClr val="021F43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9" name="Text Placeholder 331"/>
          <p:cNvSpPr>
            <a:spLocks noGrp="1"/>
          </p:cNvSpPr>
          <p:nvPr>
            <p:ph type="body" sz="quarter" idx="14"/>
          </p:nvPr>
        </p:nvSpPr>
        <p:spPr>
          <a:xfrm>
            <a:off x="5469467" y="4910668"/>
            <a:ext cx="2966008" cy="1012638"/>
          </a:xfrm>
        </p:spPr>
        <p:txBody>
          <a:bodyPr anchor="b"/>
          <a:lstStyle>
            <a:lvl1pPr algn="r">
              <a:lnSpc>
                <a:spcPct val="100000"/>
              </a:lnSpc>
              <a:defRPr sz="15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4" name="Rectangle 1028"/>
          <p:cNvSpPr>
            <a:spLocks noGrp="1" noChangeArrowheads="1"/>
          </p:cNvSpPr>
          <p:nvPr>
            <p:ph type="dt" sz="half" idx="15"/>
          </p:nvPr>
        </p:nvSpPr>
        <p:spPr>
          <a:xfrm>
            <a:off x="5716588" y="5975350"/>
            <a:ext cx="2719387" cy="306388"/>
          </a:xfrm>
        </p:spPr>
        <p:txBody>
          <a:bodyPr rIns="0"/>
          <a:lstStyle>
            <a:lvl1pPr algn="r">
              <a:defRPr>
                <a:solidFill>
                  <a:schemeClr val="tx1"/>
                </a:solidFill>
                <a:cs typeface="Arial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3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Phot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362450"/>
            <a:ext cx="9144000" cy="24955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4302125"/>
            <a:ext cx="9144000" cy="176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65113" y="4540250"/>
            <a:ext cx="4321175" cy="876300"/>
            <a:chOff x="264890" y="4539871"/>
            <a:chExt cx="4321263" cy="876905"/>
          </a:xfrm>
        </p:grpSpPr>
        <p:pic>
          <p:nvPicPr>
            <p:cNvPr id="9" name="Picture 8" descr="reverse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54" t="27124" b="28558"/>
            <a:stretch>
              <a:fillRect/>
            </a:stretch>
          </p:blipFill>
          <p:spPr bwMode="auto">
            <a:xfrm>
              <a:off x="1200795" y="4789714"/>
              <a:ext cx="3385358" cy="408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 descr="NEW-WHITE-GRADIENT-GLOBES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30"/>
            <a:stretch>
              <a:fillRect/>
            </a:stretch>
          </p:blipFill>
          <p:spPr bwMode="auto">
            <a:xfrm>
              <a:off x="264890" y="4539871"/>
              <a:ext cx="935905" cy="876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4299185"/>
          </a:xfrm>
        </p:spPr>
        <p:txBody>
          <a:bodyPr>
            <a:normAutofit/>
          </a:bodyPr>
          <a:lstStyle>
            <a:lvl1pPr>
              <a:defRPr baseline="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329"/>
          <p:cNvSpPr>
            <a:spLocks noGrp="1"/>
          </p:cNvSpPr>
          <p:nvPr>
            <p:ph type="title"/>
          </p:nvPr>
        </p:nvSpPr>
        <p:spPr>
          <a:xfrm>
            <a:off x="1273363" y="5293895"/>
            <a:ext cx="7323485" cy="387684"/>
          </a:xfrm>
        </p:spPr>
        <p:txBody>
          <a:bodyPr/>
          <a:lstStyle>
            <a:lvl1pPr>
              <a:defRPr sz="2000" b="1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1273363" y="5708315"/>
            <a:ext cx="7335420" cy="3263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1800" b="0" i="0" cap="none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31"/>
          <p:cNvSpPr>
            <a:spLocks noGrp="1"/>
          </p:cNvSpPr>
          <p:nvPr>
            <p:ph type="body" sz="quarter" idx="14"/>
          </p:nvPr>
        </p:nvSpPr>
        <p:spPr>
          <a:xfrm>
            <a:off x="1273363" y="6055895"/>
            <a:ext cx="4373402" cy="468382"/>
          </a:xfrm>
        </p:spPr>
        <p:txBody>
          <a:bodyPr anchor="b"/>
          <a:lstStyle>
            <a:lvl1pPr algn="l">
              <a:lnSpc>
                <a:spcPct val="100000"/>
              </a:lnSpc>
              <a:defRPr sz="1300" b="0" i="0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Rectangle 1028"/>
          <p:cNvSpPr>
            <a:spLocks noGrp="1" noChangeArrowheads="1"/>
          </p:cNvSpPr>
          <p:nvPr>
            <p:ph type="dt" sz="half" idx="16"/>
          </p:nvPr>
        </p:nvSpPr>
        <p:spPr>
          <a:xfrm>
            <a:off x="5854700" y="6161088"/>
            <a:ext cx="2744788" cy="363537"/>
          </a:xfrm>
        </p:spPr>
        <p:txBody>
          <a:bodyPr rIns="0" anchor="b"/>
          <a:lstStyle>
            <a:lvl1pPr algn="r">
              <a:defRPr sz="1300">
                <a:solidFill>
                  <a:srgbClr val="FFFFFF"/>
                </a:solidFill>
                <a:cs typeface="Arial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69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1100138"/>
            <a:ext cx="9144000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4" y="301626"/>
            <a:ext cx="8462029" cy="756707"/>
          </a:xfrm>
        </p:spPr>
        <p:txBody>
          <a:bodyPr anchor="b"/>
          <a:lstStyle>
            <a:lvl1pPr>
              <a:defRPr sz="2200" b="0" i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49250" y="1598613"/>
            <a:ext cx="8477250" cy="46138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400"/>
              </a:spcBef>
              <a:tabLst>
                <a:tab pos="8402638" algn="r"/>
              </a:tabLst>
              <a:defRPr lang="en-US" sz="1600" baseline="0" smtClean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BC760B9F-94B6-48F9-9CAF-FD4E51F2A4B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19437" y="6212418"/>
            <a:ext cx="5865075" cy="509058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  <p:pic>
        <p:nvPicPr>
          <p:cNvPr id="8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311900"/>
            <a:ext cx="19827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596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8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9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3175 w 2"/>
              <a:gd name="T29" fmla="*/ 3175 h 2"/>
              <a:gd name="T30" fmla="*/ 3175 w 2"/>
              <a:gd name="T31" fmla="*/ 3175 h 2"/>
              <a:gd name="T32" fmla="*/ 3175 w 2"/>
              <a:gd name="T33" fmla="*/ 3175 h 2"/>
              <a:gd name="T34" fmla="*/ 3175 w 2"/>
              <a:gd name="T35" fmla="*/ 3175 h 2"/>
              <a:gd name="T36" fmla="*/ 3175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3175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3175 w 2"/>
              <a:gd name="T63" fmla="*/ 3175 h 2"/>
              <a:gd name="T64" fmla="*/ 0 w 2"/>
              <a:gd name="T65" fmla="*/ 3175 h 2"/>
              <a:gd name="T66" fmla="*/ 0 w 2"/>
              <a:gd name="T67" fmla="*/ 3175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3175 w 2"/>
              <a:gd name="T13" fmla="*/ 0 h 2"/>
              <a:gd name="T14" fmla="*/ 3175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3175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3175 w 2"/>
              <a:gd name="T53" fmla="*/ 3175 h 2"/>
              <a:gd name="T54" fmla="*/ 3175 w 2"/>
              <a:gd name="T55" fmla="*/ 3175 h 2"/>
              <a:gd name="T56" fmla="*/ 3175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3175 w 2"/>
              <a:gd name="T1" fmla="*/ 6350 h 4"/>
              <a:gd name="T2" fmla="*/ 3175 w 2"/>
              <a:gd name="T3" fmla="*/ 6350 h 4"/>
              <a:gd name="T4" fmla="*/ 3175 w 2"/>
              <a:gd name="T5" fmla="*/ 6350 h 4"/>
              <a:gd name="T6" fmla="*/ 3175 w 2"/>
              <a:gd name="T7" fmla="*/ 3175 h 4"/>
              <a:gd name="T8" fmla="*/ 3175 w 2"/>
              <a:gd name="T9" fmla="*/ 0 h 4"/>
              <a:gd name="T10" fmla="*/ 3175 w 2"/>
              <a:gd name="T11" fmla="*/ 0 h 4"/>
              <a:gd name="T12" fmla="*/ 3175 w 2"/>
              <a:gd name="T13" fmla="*/ 0 h 4"/>
              <a:gd name="T14" fmla="*/ 0 w 2"/>
              <a:gd name="T15" fmla="*/ 3175 h 4"/>
              <a:gd name="T16" fmla="*/ 3175 w 2"/>
              <a:gd name="T17" fmla="*/ 6350 h 4"/>
              <a:gd name="T18" fmla="*/ 3175 w 2"/>
              <a:gd name="T19" fmla="*/ 3175 h 4"/>
              <a:gd name="T20" fmla="*/ 3175 w 2"/>
              <a:gd name="T21" fmla="*/ 3175 h 4"/>
              <a:gd name="T22" fmla="*/ 3175 w 2"/>
              <a:gd name="T23" fmla="*/ 0 h 4"/>
              <a:gd name="T24" fmla="*/ 3175 w 2"/>
              <a:gd name="T25" fmla="*/ 3175 h 4"/>
              <a:gd name="T26" fmla="*/ 3175 w 2"/>
              <a:gd name="T27" fmla="*/ 3175 h 4"/>
              <a:gd name="T28" fmla="*/ 3175 w 2"/>
              <a:gd name="T29" fmla="*/ 3175 h 4"/>
              <a:gd name="T30" fmla="*/ 3175 w 2"/>
              <a:gd name="T31" fmla="*/ 3175 h 4"/>
              <a:gd name="T32" fmla="*/ 3175 w 2"/>
              <a:gd name="T33" fmla="*/ 3175 h 4"/>
              <a:gd name="T34" fmla="*/ 3175 w 2"/>
              <a:gd name="T35" fmla="*/ 3175 h 4"/>
              <a:gd name="T36" fmla="*/ 3175 w 2"/>
              <a:gd name="T37" fmla="*/ 3175 h 4"/>
              <a:gd name="T38" fmla="*/ 3175 w 2"/>
              <a:gd name="T39" fmla="*/ 3175 h 4"/>
              <a:gd name="T40" fmla="*/ 3175 w 2"/>
              <a:gd name="T41" fmla="*/ 3175 h 4"/>
              <a:gd name="T42" fmla="*/ 3175 w 2"/>
              <a:gd name="T43" fmla="*/ 3175 h 4"/>
              <a:gd name="T44" fmla="*/ 3175 w 2"/>
              <a:gd name="T45" fmla="*/ 3175 h 4"/>
              <a:gd name="T46" fmla="*/ 3175 w 2"/>
              <a:gd name="T47" fmla="*/ 3175 h 4"/>
              <a:gd name="T48" fmla="*/ 3175 w 2"/>
              <a:gd name="T49" fmla="*/ 3175 h 4"/>
              <a:gd name="T50" fmla="*/ 3175 w 2"/>
              <a:gd name="T51" fmla="*/ 3175 h 4"/>
              <a:gd name="T52" fmla="*/ 0 w 2"/>
              <a:gd name="T53" fmla="*/ 3175 h 4"/>
              <a:gd name="T54" fmla="*/ 3175 w 2"/>
              <a:gd name="T55" fmla="*/ 6350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6350 h 4"/>
              <a:gd name="T2" fmla="*/ 0 w 1587"/>
              <a:gd name="T3" fmla="*/ 3175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3175 h 4"/>
              <a:gd name="T10" fmla="*/ 0 w 1587"/>
              <a:gd name="T11" fmla="*/ 3175 h 4"/>
              <a:gd name="T12" fmla="*/ 0 w 1587"/>
              <a:gd name="T13" fmla="*/ 6350 h 4"/>
              <a:gd name="T14" fmla="*/ 0 w 1587"/>
              <a:gd name="T15" fmla="*/ 3175 h 4"/>
              <a:gd name="T16" fmla="*/ 0 w 1587"/>
              <a:gd name="T17" fmla="*/ 3175 h 4"/>
              <a:gd name="T18" fmla="*/ 0 w 1587"/>
              <a:gd name="T19" fmla="*/ 3175 h 4"/>
              <a:gd name="T20" fmla="*/ 0 w 1587"/>
              <a:gd name="T21" fmla="*/ 3175 h 4"/>
              <a:gd name="T22" fmla="*/ 0 w 1587"/>
              <a:gd name="T23" fmla="*/ 3175 h 4"/>
              <a:gd name="T24" fmla="*/ 0 w 1587"/>
              <a:gd name="T25" fmla="*/ 3175 h 4"/>
              <a:gd name="T26" fmla="*/ 0 w 1587"/>
              <a:gd name="T27" fmla="*/ 3175 h 4"/>
              <a:gd name="T28" fmla="*/ 0 w 1587"/>
              <a:gd name="T29" fmla="*/ 6350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0 h 2"/>
              <a:gd name="T4" fmla="*/ 3175 w 2"/>
              <a:gd name="T5" fmla="*/ 0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0 h 2"/>
              <a:gd name="T30" fmla="*/ 0 w 2"/>
              <a:gd name="T31" fmla="*/ 3175 h 2"/>
              <a:gd name="T32" fmla="*/ 3175 w 2"/>
              <a:gd name="T33" fmla="*/ 3175 h 2"/>
              <a:gd name="T34" fmla="*/ 3175 w 2"/>
              <a:gd name="T35" fmla="*/ 0 h 2"/>
              <a:gd name="T36" fmla="*/ 0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0 h 2"/>
              <a:gd name="T4" fmla="*/ 0 w 1587"/>
              <a:gd name="T5" fmla="*/ 3175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3175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3175 w 2"/>
              <a:gd name="T1" fmla="*/ 3175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3175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3175 w 4"/>
              <a:gd name="T1" fmla="*/ 3175 h 2"/>
              <a:gd name="T2" fmla="*/ 3175 w 4"/>
              <a:gd name="T3" fmla="*/ 3175 h 2"/>
              <a:gd name="T4" fmla="*/ 6350 w 4"/>
              <a:gd name="T5" fmla="*/ 3175 h 2"/>
              <a:gd name="T6" fmla="*/ 6350 w 4"/>
              <a:gd name="T7" fmla="*/ 0 h 2"/>
              <a:gd name="T8" fmla="*/ 6350 w 4"/>
              <a:gd name="T9" fmla="*/ 0 h 2"/>
              <a:gd name="T10" fmla="*/ 3175 w 4"/>
              <a:gd name="T11" fmla="*/ 0 h 2"/>
              <a:gd name="T12" fmla="*/ 3175 w 4"/>
              <a:gd name="T13" fmla="*/ 0 h 2"/>
              <a:gd name="T14" fmla="*/ 0 w 4"/>
              <a:gd name="T15" fmla="*/ 3175 h 2"/>
              <a:gd name="T16" fmla="*/ 3175 w 4"/>
              <a:gd name="T17" fmla="*/ 3175 h 2"/>
              <a:gd name="T18" fmla="*/ 3175 w 4"/>
              <a:gd name="T19" fmla="*/ 0 h 2"/>
              <a:gd name="T20" fmla="*/ 6350 w 4"/>
              <a:gd name="T21" fmla="*/ 3175 h 2"/>
              <a:gd name="T22" fmla="*/ 6350 w 4"/>
              <a:gd name="T23" fmla="*/ 0 h 2"/>
              <a:gd name="T24" fmla="*/ 6350 w 4"/>
              <a:gd name="T25" fmla="*/ 0 h 2"/>
              <a:gd name="T26" fmla="*/ 3175 w 4"/>
              <a:gd name="T27" fmla="*/ 0 h 2"/>
              <a:gd name="T28" fmla="*/ 3175 w 4"/>
              <a:gd name="T29" fmla="*/ 0 h 2"/>
              <a:gd name="T30" fmla="*/ 0 w 4"/>
              <a:gd name="T31" fmla="*/ 0 h 2"/>
              <a:gd name="T32" fmla="*/ 3175 w 4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0 w 2"/>
              <a:gd name="T59" fmla="*/ 3175 h 2"/>
              <a:gd name="T60" fmla="*/ 0 w 2"/>
              <a:gd name="T61" fmla="*/ 3175 h 2"/>
              <a:gd name="T62" fmla="*/ 0 w 2"/>
              <a:gd name="T63" fmla="*/ 3175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3175 h 2"/>
              <a:gd name="T40" fmla="*/ 0 w 2"/>
              <a:gd name="T41" fmla="*/ 3175 h 2"/>
              <a:gd name="T42" fmla="*/ 3175 w 2"/>
              <a:gd name="T43" fmla="*/ 3175 h 2"/>
              <a:gd name="T44" fmla="*/ 3175 w 2"/>
              <a:gd name="T45" fmla="*/ 0 h 2"/>
              <a:gd name="T46" fmla="*/ 3175 w 2"/>
              <a:gd name="T47" fmla="*/ 0 h 2"/>
              <a:gd name="T48" fmla="*/ 3175 w 2"/>
              <a:gd name="T49" fmla="*/ 0 h 2"/>
              <a:gd name="T50" fmla="*/ 3175 w 2"/>
              <a:gd name="T51" fmla="*/ 0 h 2"/>
              <a:gd name="T52" fmla="*/ 3175 w 2"/>
              <a:gd name="T53" fmla="*/ 0 h 2"/>
              <a:gd name="T54" fmla="*/ 3175 w 2"/>
              <a:gd name="T55" fmla="*/ 0 h 2"/>
              <a:gd name="T56" fmla="*/ 3175 w 2"/>
              <a:gd name="T57" fmla="*/ 0 h 2"/>
              <a:gd name="T58" fmla="*/ 3175 w 2"/>
              <a:gd name="T59" fmla="*/ 0 h 2"/>
              <a:gd name="T60" fmla="*/ 3175 w 2"/>
              <a:gd name="T61" fmla="*/ 0 h 2"/>
              <a:gd name="T62" fmla="*/ 3175 w 2"/>
              <a:gd name="T63" fmla="*/ 0 h 2"/>
              <a:gd name="T64" fmla="*/ 3175 w 2"/>
              <a:gd name="T65" fmla="*/ 0 h 2"/>
              <a:gd name="T66" fmla="*/ 3175 w 2"/>
              <a:gd name="T67" fmla="*/ 3175 h 2"/>
              <a:gd name="T68" fmla="*/ 3175 w 2"/>
              <a:gd name="T69" fmla="*/ 0 h 2"/>
              <a:gd name="T70" fmla="*/ 3175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3175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0 w 2"/>
              <a:gd name="T3" fmla="*/ 4763 h 3"/>
              <a:gd name="T4" fmla="*/ 3175 w 2"/>
              <a:gd name="T5" fmla="*/ 4763 h 3"/>
              <a:gd name="T6" fmla="*/ 3175 w 2"/>
              <a:gd name="T7" fmla="*/ 476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0 w 2"/>
              <a:gd name="T19" fmla="*/ 4763 h 3"/>
              <a:gd name="T20" fmla="*/ 0 w 2"/>
              <a:gd name="T21" fmla="*/ 4763 h 3"/>
              <a:gd name="T22" fmla="*/ 0 w 2"/>
              <a:gd name="T23" fmla="*/ 0 h 3"/>
              <a:gd name="T24" fmla="*/ 0 w 2"/>
              <a:gd name="T25" fmla="*/ 4763 h 3"/>
              <a:gd name="T26" fmla="*/ 0 w 2"/>
              <a:gd name="T27" fmla="*/ 4763 h 3"/>
              <a:gd name="T28" fmla="*/ 0 w 2"/>
              <a:gd name="T29" fmla="*/ 4763 h 3"/>
              <a:gd name="T30" fmla="*/ 0 w 2"/>
              <a:gd name="T31" fmla="*/ 4763 h 3"/>
              <a:gd name="T32" fmla="*/ 0 w 2"/>
              <a:gd name="T33" fmla="*/ 4763 h 3"/>
              <a:gd name="T34" fmla="*/ 0 w 2"/>
              <a:gd name="T35" fmla="*/ 4763 h 3"/>
              <a:gd name="T36" fmla="*/ 0 w 2"/>
              <a:gd name="T37" fmla="*/ 4763 h 3"/>
              <a:gd name="T38" fmla="*/ 0 w 2"/>
              <a:gd name="T39" fmla="*/ 4763 h 3"/>
              <a:gd name="T40" fmla="*/ 0 w 2"/>
              <a:gd name="T41" fmla="*/ 4763 h 3"/>
              <a:gd name="T42" fmla="*/ 0 w 2"/>
              <a:gd name="T43" fmla="*/ 4763 h 3"/>
              <a:gd name="T44" fmla="*/ 0 w 2"/>
              <a:gd name="T45" fmla="*/ 4763 h 3"/>
              <a:gd name="T46" fmla="*/ 0 w 2"/>
              <a:gd name="T47" fmla="*/ 4763 h 3"/>
              <a:gd name="T48" fmla="*/ 0 w 2"/>
              <a:gd name="T49" fmla="*/ 4763 h 3"/>
              <a:gd name="T50" fmla="*/ 0 w 2"/>
              <a:gd name="T51" fmla="*/ 4763 h 3"/>
              <a:gd name="T52" fmla="*/ 0 w 2"/>
              <a:gd name="T53" fmla="*/ 476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0 w 2"/>
              <a:gd name="T5" fmla="*/ 0 h 2"/>
              <a:gd name="T6" fmla="*/ 0 w 2"/>
              <a:gd name="T7" fmla="*/ 3175 h 2"/>
              <a:gd name="T8" fmla="*/ 0 w 2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29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3175 w 2"/>
              <a:gd name="T1" fmla="*/ 0 h 2"/>
              <a:gd name="T2" fmla="*/ 3175 w 2"/>
              <a:gd name="T3" fmla="*/ 0 h 2"/>
              <a:gd name="T4" fmla="*/ 3175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3175 h 2"/>
              <a:gd name="T12" fmla="*/ 3175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3175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3175 w 2"/>
              <a:gd name="T39" fmla="*/ 3175 h 2"/>
              <a:gd name="T40" fmla="*/ 3175 w 2"/>
              <a:gd name="T41" fmla="*/ 3175 h 2"/>
              <a:gd name="T42" fmla="*/ 3175 w 2"/>
              <a:gd name="T43" fmla="*/ 3175 h 2"/>
              <a:gd name="T44" fmla="*/ 3175 w 2"/>
              <a:gd name="T45" fmla="*/ 3175 h 2"/>
              <a:gd name="T46" fmla="*/ 3175 w 2"/>
              <a:gd name="T47" fmla="*/ 3175 h 2"/>
              <a:gd name="T48" fmla="*/ 0 w 2"/>
              <a:gd name="T49" fmla="*/ 0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3175 w 2"/>
              <a:gd name="T57" fmla="*/ 3175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0 h 2"/>
              <a:gd name="T6" fmla="*/ 3175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3175 w 2"/>
              <a:gd name="T17" fmla="*/ 0 h 2"/>
              <a:gd name="T18" fmla="*/ 3175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3175 h 2"/>
              <a:gd name="T48" fmla="*/ 0 w 2"/>
              <a:gd name="T49" fmla="*/ 3175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3175 w 2"/>
              <a:gd name="T1" fmla="*/ 3175 h 5"/>
              <a:gd name="T2" fmla="*/ 3175 w 2"/>
              <a:gd name="T3" fmla="*/ 3175 h 5"/>
              <a:gd name="T4" fmla="*/ 0 w 2"/>
              <a:gd name="T5" fmla="*/ 0 h 5"/>
              <a:gd name="T6" fmla="*/ 0 w 2"/>
              <a:gd name="T7" fmla="*/ 3175 h 5"/>
              <a:gd name="T8" fmla="*/ 0 w 2"/>
              <a:gd name="T9" fmla="*/ 3175 h 5"/>
              <a:gd name="T10" fmla="*/ 3175 w 2"/>
              <a:gd name="T11" fmla="*/ 7938 h 5"/>
              <a:gd name="T12" fmla="*/ 3175 w 2"/>
              <a:gd name="T13" fmla="*/ 3175 h 5"/>
              <a:gd name="T14" fmla="*/ 3175 w 2"/>
              <a:gd name="T15" fmla="*/ 3175 h 5"/>
              <a:gd name="T16" fmla="*/ 0 w 2"/>
              <a:gd name="T17" fmla="*/ 0 h 5"/>
              <a:gd name="T18" fmla="*/ 0 w 2"/>
              <a:gd name="T19" fmla="*/ 3175 h 5"/>
              <a:gd name="T20" fmla="*/ 0 w 2"/>
              <a:gd name="T21" fmla="*/ 3175 h 5"/>
              <a:gd name="T22" fmla="*/ 3175 w 2"/>
              <a:gd name="T23" fmla="*/ 7938 h 5"/>
              <a:gd name="T24" fmla="*/ 3175 w 2"/>
              <a:gd name="T25" fmla="*/ 3175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3175 w 2"/>
              <a:gd name="T19" fmla="*/ 0 h 1587"/>
              <a:gd name="T20" fmla="*/ 3175 w 2"/>
              <a:gd name="T21" fmla="*/ 0 h 1587"/>
              <a:gd name="T22" fmla="*/ 3175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3175 w 2"/>
              <a:gd name="T31" fmla="*/ 0 h 1587"/>
              <a:gd name="T32" fmla="*/ 3175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3175 w 2"/>
              <a:gd name="T41" fmla="*/ 0 h 1587"/>
              <a:gd name="T42" fmla="*/ 3175 w 2"/>
              <a:gd name="T43" fmla="*/ 0 h 1587"/>
              <a:gd name="T44" fmla="*/ 3175 w 2"/>
              <a:gd name="T45" fmla="*/ 0 h 1587"/>
              <a:gd name="T46" fmla="*/ 3175 w 2"/>
              <a:gd name="T47" fmla="*/ 0 h 1587"/>
              <a:gd name="T48" fmla="*/ 3175 w 2"/>
              <a:gd name="T49" fmla="*/ 0 h 1587"/>
              <a:gd name="T50" fmla="*/ 3175 w 2"/>
              <a:gd name="T51" fmla="*/ 0 h 1587"/>
              <a:gd name="T52" fmla="*/ 3175 w 2"/>
              <a:gd name="T53" fmla="*/ 0 h 1587"/>
              <a:gd name="T54" fmla="*/ 3175 w 2"/>
              <a:gd name="T55" fmla="*/ 0 h 1587"/>
              <a:gd name="T56" fmla="*/ 3175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2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3175 w 2"/>
              <a:gd name="T3" fmla="*/ 0 h 3"/>
              <a:gd name="T4" fmla="*/ 3175 w 2"/>
              <a:gd name="T5" fmla="*/ 0 h 3"/>
              <a:gd name="T6" fmla="*/ 3175 w 2"/>
              <a:gd name="T7" fmla="*/ 0 h 3"/>
              <a:gd name="T8" fmla="*/ 3175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3175 w 2"/>
              <a:gd name="T19" fmla="*/ 0 h 3"/>
              <a:gd name="T20" fmla="*/ 3175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4763 h 3"/>
              <a:gd name="T40" fmla="*/ 0 w 2"/>
              <a:gd name="T41" fmla="*/ 476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8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9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3175 w 2"/>
              <a:gd name="T25" fmla="*/ 3175 h 2"/>
              <a:gd name="T26" fmla="*/ 3175 w 2"/>
              <a:gd name="T27" fmla="*/ 3175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3175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3175 h 2"/>
              <a:gd name="T50" fmla="*/ 3175 w 2"/>
              <a:gd name="T51" fmla="*/ 3175 h 2"/>
              <a:gd name="T52" fmla="*/ 3175 w 2"/>
              <a:gd name="T53" fmla="*/ 0 h 2"/>
              <a:gd name="T54" fmla="*/ 3175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3175 h 2"/>
              <a:gd name="T62" fmla="*/ 0 w 2"/>
              <a:gd name="T63" fmla="*/ 3175 h 2"/>
              <a:gd name="T64" fmla="*/ 3175 w 2"/>
              <a:gd name="T65" fmla="*/ 3175 h 2"/>
              <a:gd name="T66" fmla="*/ 3175 w 2"/>
              <a:gd name="T67" fmla="*/ 3175 h 2"/>
              <a:gd name="T68" fmla="*/ 0 w 2"/>
              <a:gd name="T69" fmla="*/ 3175 h 2"/>
              <a:gd name="T70" fmla="*/ 0 w 2"/>
              <a:gd name="T71" fmla="*/ 3175 h 2"/>
              <a:gd name="T72" fmla="*/ 0 w 2"/>
              <a:gd name="T73" fmla="*/ 3175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5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6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7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8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9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0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1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4687888"/>
            <a:ext cx="4883150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Rectangle 63"/>
          <p:cNvSpPr>
            <a:spLocks noChangeArrowheads="1"/>
          </p:cNvSpPr>
          <p:nvPr/>
        </p:nvSpPr>
        <p:spPr bwMode="auto">
          <a:xfrm>
            <a:off x="0" y="4302125"/>
            <a:ext cx="9144000" cy="1762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1396005" y="1189789"/>
            <a:ext cx="7039470" cy="1822161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3600" b="1" baseline="0">
                <a:solidFill>
                  <a:srgbClr val="021F4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1408676" y="3000005"/>
            <a:ext cx="7026799" cy="121104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0" i="0" cap="all" baseline="0">
                <a:solidFill>
                  <a:srgbClr val="021F43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9" name="Text Placeholder 331"/>
          <p:cNvSpPr>
            <a:spLocks noGrp="1"/>
          </p:cNvSpPr>
          <p:nvPr>
            <p:ph type="body" sz="quarter" idx="14"/>
          </p:nvPr>
        </p:nvSpPr>
        <p:spPr>
          <a:xfrm>
            <a:off x="5469467" y="4910668"/>
            <a:ext cx="2966008" cy="1012638"/>
          </a:xfrm>
        </p:spPr>
        <p:txBody>
          <a:bodyPr anchor="b"/>
          <a:lstStyle>
            <a:lvl1pPr algn="r">
              <a:lnSpc>
                <a:spcPct val="100000"/>
              </a:lnSpc>
              <a:defRPr sz="15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4" name="Rectangle 1028"/>
          <p:cNvSpPr>
            <a:spLocks noGrp="1" noChangeArrowheads="1"/>
          </p:cNvSpPr>
          <p:nvPr>
            <p:ph type="dt" sz="half" idx="15"/>
          </p:nvPr>
        </p:nvSpPr>
        <p:spPr>
          <a:xfrm>
            <a:off x="5716588" y="5975350"/>
            <a:ext cx="2719387" cy="306388"/>
          </a:xfrm>
          <a:prstGeom prst="rect">
            <a:avLst/>
          </a:prstGeom>
        </p:spPr>
        <p:txBody>
          <a:bodyPr rIns="0"/>
          <a:lstStyle>
            <a:lvl1pPr algn="r">
              <a:defRPr>
                <a:solidFill>
                  <a:schemeClr val="tx1"/>
                </a:solidFill>
                <a:cs typeface="Arial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44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301625"/>
            <a:ext cx="8461375" cy="72545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1425772"/>
            <a:ext cx="8478837" cy="46607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798A9-6A2A-4540-919F-9A46452666AF}" type="datetime1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99C04-8DE7-46FC-B221-BE0032576655}" type="slidenum">
              <a:rPr lang="ru-RU" altLang="uk-UA"/>
              <a:pPr/>
              <a:t>‹#›</a:t>
            </a:fld>
            <a:endParaRPr lang="ru-RU" altLang="uk-UA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0" y="1100138"/>
            <a:ext cx="9144000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031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88" y="301625"/>
            <a:ext cx="8461375" cy="495766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853646" y="6315188"/>
            <a:ext cx="2133600" cy="365125"/>
          </a:xfrm>
        </p:spPr>
        <p:txBody>
          <a:bodyPr/>
          <a:lstStyle/>
          <a:p>
            <a:fld id="{4B2E8374-B2B6-FA41-B76C-76E759C1A258}" type="slidenum">
              <a:rPr lang="it-IT" smtClean="0"/>
              <a:t>‹#›</a:t>
            </a:fld>
            <a:endParaRPr lang="it-IT"/>
          </a:p>
        </p:txBody>
      </p:sp>
      <p:cxnSp>
        <p:nvCxnSpPr>
          <p:cNvPr id="9" name="Connettore 1 19"/>
          <p:cNvCxnSpPr/>
          <p:nvPr userDrawn="1"/>
        </p:nvCxnSpPr>
        <p:spPr>
          <a:xfrm>
            <a:off x="8571445" y="6285917"/>
            <a:ext cx="0" cy="423667"/>
          </a:xfrm>
          <a:prstGeom prst="line">
            <a:avLst/>
          </a:prstGeom>
          <a:ln w="12700" cmpd="sng">
            <a:solidFill>
              <a:srgbClr val="5CA3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091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912429" y="6328304"/>
            <a:ext cx="2133600" cy="365125"/>
          </a:xfrm>
        </p:spPr>
        <p:txBody>
          <a:bodyPr/>
          <a:lstStyle/>
          <a:p>
            <a:fld id="{4B2E8374-B2B6-FA41-B76C-76E759C1A258}" type="slidenum">
              <a:rPr lang="it-IT" smtClean="0"/>
              <a:t>‹#›</a:t>
            </a:fld>
            <a:endParaRPr lang="it-IT"/>
          </a:p>
        </p:txBody>
      </p:sp>
      <p:cxnSp>
        <p:nvCxnSpPr>
          <p:cNvPr id="12" name="Connettore 1 14"/>
          <p:cNvCxnSpPr/>
          <p:nvPr userDrawn="1"/>
        </p:nvCxnSpPr>
        <p:spPr>
          <a:xfrm>
            <a:off x="613401" y="6136071"/>
            <a:ext cx="8530599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9"/>
          <p:cNvCxnSpPr/>
          <p:nvPr userDrawn="1"/>
        </p:nvCxnSpPr>
        <p:spPr>
          <a:xfrm>
            <a:off x="8571445" y="6285917"/>
            <a:ext cx="0" cy="423667"/>
          </a:xfrm>
          <a:prstGeom prst="line">
            <a:avLst/>
          </a:prstGeom>
          <a:ln w="12700" cmpd="sng">
            <a:solidFill>
              <a:srgbClr val="5CA3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517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682"/>
          <p:cNvSpPr>
            <a:spLocks/>
          </p:cNvSpPr>
          <p:nvPr/>
        </p:nvSpPr>
        <p:spPr bwMode="auto">
          <a:xfrm flipH="1">
            <a:off x="6380163" y="615950"/>
            <a:ext cx="1014412" cy="1895475"/>
          </a:xfrm>
          <a:custGeom>
            <a:avLst/>
            <a:gdLst>
              <a:gd name="T0" fmla="*/ 0 w 638"/>
              <a:gd name="T1" fmla="*/ 0 h 1194"/>
              <a:gd name="T2" fmla="*/ 60420 w 638"/>
              <a:gd name="T3" fmla="*/ 174625 h 1194"/>
              <a:gd name="T4" fmla="*/ 124019 w 638"/>
              <a:gd name="T5" fmla="*/ 342900 h 1194"/>
              <a:gd name="T6" fmla="*/ 168539 w 638"/>
              <a:gd name="T7" fmla="*/ 482600 h 1194"/>
              <a:gd name="T8" fmla="*/ 216238 w 638"/>
              <a:gd name="T9" fmla="*/ 631825 h 1194"/>
              <a:gd name="T10" fmla="*/ 260758 w 638"/>
              <a:gd name="T11" fmla="*/ 803275 h 1194"/>
              <a:gd name="T12" fmla="*/ 327537 w 638"/>
              <a:gd name="T13" fmla="*/ 1066800 h 1194"/>
              <a:gd name="T14" fmla="*/ 375237 w 638"/>
              <a:gd name="T15" fmla="*/ 1250950 h 1194"/>
              <a:gd name="T16" fmla="*/ 432477 w 638"/>
              <a:gd name="T17" fmla="*/ 1571625 h 1194"/>
              <a:gd name="T18" fmla="*/ 454736 w 638"/>
              <a:gd name="T19" fmla="*/ 1724025 h 1194"/>
              <a:gd name="T20" fmla="*/ 480176 w 638"/>
              <a:gd name="T21" fmla="*/ 1895475 h 1194"/>
              <a:gd name="T22" fmla="*/ 1014412 w 638"/>
              <a:gd name="T23" fmla="*/ 1895475 h 1194"/>
              <a:gd name="T24" fmla="*/ 992152 w 638"/>
              <a:gd name="T25" fmla="*/ 1812925 h 1194"/>
              <a:gd name="T26" fmla="*/ 950813 w 638"/>
              <a:gd name="T27" fmla="*/ 1682750 h 1194"/>
              <a:gd name="T28" fmla="*/ 909473 w 638"/>
              <a:gd name="T29" fmla="*/ 1555750 h 1194"/>
              <a:gd name="T30" fmla="*/ 871313 w 638"/>
              <a:gd name="T31" fmla="*/ 1447800 h 1194"/>
              <a:gd name="T32" fmla="*/ 785454 w 638"/>
              <a:gd name="T33" fmla="*/ 1244600 h 1194"/>
              <a:gd name="T34" fmla="*/ 725034 w 638"/>
              <a:gd name="T35" fmla="*/ 1108075 h 1194"/>
              <a:gd name="T36" fmla="*/ 674155 w 638"/>
              <a:gd name="T37" fmla="*/ 993775 h 1194"/>
              <a:gd name="T38" fmla="*/ 601015 w 638"/>
              <a:gd name="T39" fmla="*/ 844550 h 1194"/>
              <a:gd name="T40" fmla="*/ 540596 w 638"/>
              <a:gd name="T41" fmla="*/ 746125 h 1194"/>
              <a:gd name="T42" fmla="*/ 486536 w 638"/>
              <a:gd name="T43" fmla="*/ 657225 h 1194"/>
              <a:gd name="T44" fmla="*/ 426117 w 638"/>
              <a:gd name="T45" fmla="*/ 542925 h 1194"/>
              <a:gd name="T46" fmla="*/ 362517 w 638"/>
              <a:gd name="T47" fmla="*/ 454025 h 1194"/>
              <a:gd name="T48" fmla="*/ 276658 w 638"/>
              <a:gd name="T49" fmla="*/ 333375 h 1194"/>
              <a:gd name="T50" fmla="*/ 193978 w 638"/>
              <a:gd name="T51" fmla="*/ 222250 h 1194"/>
              <a:gd name="T52" fmla="*/ 92219 w 638"/>
              <a:gd name="T53" fmla="*/ 82550 h 1194"/>
              <a:gd name="T54" fmla="*/ 47700 w 638"/>
              <a:gd name="T55" fmla="*/ 31750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1683"/>
          <p:cNvSpPr>
            <a:spLocks/>
          </p:cNvSpPr>
          <p:nvPr/>
        </p:nvSpPr>
        <p:spPr bwMode="auto">
          <a:xfrm flipH="1">
            <a:off x="7410450" y="3175"/>
            <a:ext cx="712788" cy="584200"/>
          </a:xfrm>
          <a:custGeom>
            <a:avLst/>
            <a:gdLst>
              <a:gd name="T0" fmla="*/ 712788 w 448"/>
              <a:gd name="T1" fmla="*/ 584200 h 372"/>
              <a:gd name="T2" fmla="*/ 617325 w 448"/>
              <a:gd name="T3" fmla="*/ 474270 h 372"/>
              <a:gd name="T4" fmla="*/ 445493 w 448"/>
              <a:gd name="T5" fmla="*/ 326649 h 372"/>
              <a:gd name="T6" fmla="*/ 334119 w 448"/>
              <a:gd name="T7" fmla="*/ 223001 h 372"/>
              <a:gd name="T8" fmla="*/ 222746 w 448"/>
              <a:gd name="T9" fmla="*/ 147620 h 372"/>
              <a:gd name="T10" fmla="*/ 101827 w 448"/>
              <a:gd name="T11" fmla="*/ 69099 h 372"/>
              <a:gd name="T12" fmla="*/ 0 w 448"/>
              <a:gd name="T13" fmla="*/ 0 h 372"/>
              <a:gd name="T14" fmla="*/ 445493 w 448"/>
              <a:gd name="T15" fmla="*/ 0 h 372"/>
              <a:gd name="T16" fmla="*/ 477313 w 448"/>
              <a:gd name="T17" fmla="*/ 56535 h 372"/>
              <a:gd name="T18" fmla="*/ 515498 w 448"/>
              <a:gd name="T19" fmla="*/ 128775 h 372"/>
              <a:gd name="T20" fmla="*/ 550501 w 448"/>
              <a:gd name="T21" fmla="*/ 210438 h 372"/>
              <a:gd name="T22" fmla="*/ 601415 w 448"/>
              <a:gd name="T23" fmla="*/ 323509 h 372"/>
              <a:gd name="T24" fmla="*/ 649146 w 448"/>
              <a:gd name="T25" fmla="*/ 414594 h 372"/>
              <a:gd name="T26" fmla="*/ 690513 w 448"/>
              <a:gd name="T27" fmla="*/ 524524 h 372"/>
              <a:gd name="T28" fmla="*/ 712788 w 448"/>
              <a:gd name="T29" fmla="*/ 584200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9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0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3175 w 2"/>
              <a:gd name="T29" fmla="*/ 3175 h 2"/>
              <a:gd name="T30" fmla="*/ 3175 w 2"/>
              <a:gd name="T31" fmla="*/ 3175 h 2"/>
              <a:gd name="T32" fmla="*/ 3175 w 2"/>
              <a:gd name="T33" fmla="*/ 3175 h 2"/>
              <a:gd name="T34" fmla="*/ 3175 w 2"/>
              <a:gd name="T35" fmla="*/ 3175 h 2"/>
              <a:gd name="T36" fmla="*/ 3175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3175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3175 w 2"/>
              <a:gd name="T63" fmla="*/ 3175 h 2"/>
              <a:gd name="T64" fmla="*/ 0 w 2"/>
              <a:gd name="T65" fmla="*/ 3175 h 2"/>
              <a:gd name="T66" fmla="*/ 0 w 2"/>
              <a:gd name="T67" fmla="*/ 3175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3175 w 2"/>
              <a:gd name="T13" fmla="*/ 0 h 2"/>
              <a:gd name="T14" fmla="*/ 3175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3175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3175 w 2"/>
              <a:gd name="T53" fmla="*/ 3175 h 2"/>
              <a:gd name="T54" fmla="*/ 3175 w 2"/>
              <a:gd name="T55" fmla="*/ 3175 h 2"/>
              <a:gd name="T56" fmla="*/ 3175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3175 w 2"/>
              <a:gd name="T1" fmla="*/ 6350 h 4"/>
              <a:gd name="T2" fmla="*/ 3175 w 2"/>
              <a:gd name="T3" fmla="*/ 6350 h 4"/>
              <a:gd name="T4" fmla="*/ 3175 w 2"/>
              <a:gd name="T5" fmla="*/ 6350 h 4"/>
              <a:gd name="T6" fmla="*/ 3175 w 2"/>
              <a:gd name="T7" fmla="*/ 3175 h 4"/>
              <a:gd name="T8" fmla="*/ 3175 w 2"/>
              <a:gd name="T9" fmla="*/ 0 h 4"/>
              <a:gd name="T10" fmla="*/ 3175 w 2"/>
              <a:gd name="T11" fmla="*/ 0 h 4"/>
              <a:gd name="T12" fmla="*/ 3175 w 2"/>
              <a:gd name="T13" fmla="*/ 0 h 4"/>
              <a:gd name="T14" fmla="*/ 0 w 2"/>
              <a:gd name="T15" fmla="*/ 3175 h 4"/>
              <a:gd name="T16" fmla="*/ 3175 w 2"/>
              <a:gd name="T17" fmla="*/ 6350 h 4"/>
              <a:gd name="T18" fmla="*/ 3175 w 2"/>
              <a:gd name="T19" fmla="*/ 3175 h 4"/>
              <a:gd name="T20" fmla="*/ 3175 w 2"/>
              <a:gd name="T21" fmla="*/ 3175 h 4"/>
              <a:gd name="T22" fmla="*/ 3175 w 2"/>
              <a:gd name="T23" fmla="*/ 0 h 4"/>
              <a:gd name="T24" fmla="*/ 3175 w 2"/>
              <a:gd name="T25" fmla="*/ 3175 h 4"/>
              <a:gd name="T26" fmla="*/ 3175 w 2"/>
              <a:gd name="T27" fmla="*/ 3175 h 4"/>
              <a:gd name="T28" fmla="*/ 3175 w 2"/>
              <a:gd name="T29" fmla="*/ 3175 h 4"/>
              <a:gd name="T30" fmla="*/ 3175 w 2"/>
              <a:gd name="T31" fmla="*/ 3175 h 4"/>
              <a:gd name="T32" fmla="*/ 3175 w 2"/>
              <a:gd name="T33" fmla="*/ 3175 h 4"/>
              <a:gd name="T34" fmla="*/ 3175 w 2"/>
              <a:gd name="T35" fmla="*/ 3175 h 4"/>
              <a:gd name="T36" fmla="*/ 3175 w 2"/>
              <a:gd name="T37" fmla="*/ 3175 h 4"/>
              <a:gd name="T38" fmla="*/ 3175 w 2"/>
              <a:gd name="T39" fmla="*/ 3175 h 4"/>
              <a:gd name="T40" fmla="*/ 3175 w 2"/>
              <a:gd name="T41" fmla="*/ 3175 h 4"/>
              <a:gd name="T42" fmla="*/ 3175 w 2"/>
              <a:gd name="T43" fmla="*/ 3175 h 4"/>
              <a:gd name="T44" fmla="*/ 3175 w 2"/>
              <a:gd name="T45" fmla="*/ 3175 h 4"/>
              <a:gd name="T46" fmla="*/ 3175 w 2"/>
              <a:gd name="T47" fmla="*/ 3175 h 4"/>
              <a:gd name="T48" fmla="*/ 3175 w 2"/>
              <a:gd name="T49" fmla="*/ 3175 h 4"/>
              <a:gd name="T50" fmla="*/ 3175 w 2"/>
              <a:gd name="T51" fmla="*/ 3175 h 4"/>
              <a:gd name="T52" fmla="*/ 0 w 2"/>
              <a:gd name="T53" fmla="*/ 3175 h 4"/>
              <a:gd name="T54" fmla="*/ 3175 w 2"/>
              <a:gd name="T55" fmla="*/ 6350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6350 h 4"/>
              <a:gd name="T2" fmla="*/ 0 w 1587"/>
              <a:gd name="T3" fmla="*/ 3175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3175 h 4"/>
              <a:gd name="T10" fmla="*/ 0 w 1587"/>
              <a:gd name="T11" fmla="*/ 3175 h 4"/>
              <a:gd name="T12" fmla="*/ 0 w 1587"/>
              <a:gd name="T13" fmla="*/ 6350 h 4"/>
              <a:gd name="T14" fmla="*/ 0 w 1587"/>
              <a:gd name="T15" fmla="*/ 3175 h 4"/>
              <a:gd name="T16" fmla="*/ 0 w 1587"/>
              <a:gd name="T17" fmla="*/ 3175 h 4"/>
              <a:gd name="T18" fmla="*/ 0 w 1587"/>
              <a:gd name="T19" fmla="*/ 3175 h 4"/>
              <a:gd name="T20" fmla="*/ 0 w 1587"/>
              <a:gd name="T21" fmla="*/ 3175 h 4"/>
              <a:gd name="T22" fmla="*/ 0 w 1587"/>
              <a:gd name="T23" fmla="*/ 3175 h 4"/>
              <a:gd name="T24" fmla="*/ 0 w 1587"/>
              <a:gd name="T25" fmla="*/ 3175 h 4"/>
              <a:gd name="T26" fmla="*/ 0 w 1587"/>
              <a:gd name="T27" fmla="*/ 3175 h 4"/>
              <a:gd name="T28" fmla="*/ 0 w 1587"/>
              <a:gd name="T29" fmla="*/ 6350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0 h 2"/>
              <a:gd name="T4" fmla="*/ 3175 w 2"/>
              <a:gd name="T5" fmla="*/ 0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0 h 2"/>
              <a:gd name="T30" fmla="*/ 0 w 2"/>
              <a:gd name="T31" fmla="*/ 3175 h 2"/>
              <a:gd name="T32" fmla="*/ 3175 w 2"/>
              <a:gd name="T33" fmla="*/ 3175 h 2"/>
              <a:gd name="T34" fmla="*/ 3175 w 2"/>
              <a:gd name="T35" fmla="*/ 0 h 2"/>
              <a:gd name="T36" fmla="*/ 0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0 h 2"/>
              <a:gd name="T4" fmla="*/ 0 w 1587"/>
              <a:gd name="T5" fmla="*/ 3175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3175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3175 w 2"/>
              <a:gd name="T1" fmla="*/ 3175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3175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3175 w 4"/>
              <a:gd name="T1" fmla="*/ 3175 h 2"/>
              <a:gd name="T2" fmla="*/ 3175 w 4"/>
              <a:gd name="T3" fmla="*/ 3175 h 2"/>
              <a:gd name="T4" fmla="*/ 6350 w 4"/>
              <a:gd name="T5" fmla="*/ 3175 h 2"/>
              <a:gd name="T6" fmla="*/ 6350 w 4"/>
              <a:gd name="T7" fmla="*/ 0 h 2"/>
              <a:gd name="T8" fmla="*/ 6350 w 4"/>
              <a:gd name="T9" fmla="*/ 0 h 2"/>
              <a:gd name="T10" fmla="*/ 3175 w 4"/>
              <a:gd name="T11" fmla="*/ 0 h 2"/>
              <a:gd name="T12" fmla="*/ 3175 w 4"/>
              <a:gd name="T13" fmla="*/ 0 h 2"/>
              <a:gd name="T14" fmla="*/ 0 w 4"/>
              <a:gd name="T15" fmla="*/ 3175 h 2"/>
              <a:gd name="T16" fmla="*/ 3175 w 4"/>
              <a:gd name="T17" fmla="*/ 3175 h 2"/>
              <a:gd name="T18" fmla="*/ 3175 w 4"/>
              <a:gd name="T19" fmla="*/ 0 h 2"/>
              <a:gd name="T20" fmla="*/ 6350 w 4"/>
              <a:gd name="T21" fmla="*/ 3175 h 2"/>
              <a:gd name="T22" fmla="*/ 6350 w 4"/>
              <a:gd name="T23" fmla="*/ 0 h 2"/>
              <a:gd name="T24" fmla="*/ 6350 w 4"/>
              <a:gd name="T25" fmla="*/ 0 h 2"/>
              <a:gd name="T26" fmla="*/ 3175 w 4"/>
              <a:gd name="T27" fmla="*/ 0 h 2"/>
              <a:gd name="T28" fmla="*/ 3175 w 4"/>
              <a:gd name="T29" fmla="*/ 0 h 2"/>
              <a:gd name="T30" fmla="*/ 0 w 4"/>
              <a:gd name="T31" fmla="*/ 0 h 2"/>
              <a:gd name="T32" fmla="*/ 3175 w 4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0 w 2"/>
              <a:gd name="T59" fmla="*/ 3175 h 2"/>
              <a:gd name="T60" fmla="*/ 0 w 2"/>
              <a:gd name="T61" fmla="*/ 3175 h 2"/>
              <a:gd name="T62" fmla="*/ 0 w 2"/>
              <a:gd name="T63" fmla="*/ 3175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3175 h 2"/>
              <a:gd name="T40" fmla="*/ 0 w 2"/>
              <a:gd name="T41" fmla="*/ 3175 h 2"/>
              <a:gd name="T42" fmla="*/ 3175 w 2"/>
              <a:gd name="T43" fmla="*/ 3175 h 2"/>
              <a:gd name="T44" fmla="*/ 3175 w 2"/>
              <a:gd name="T45" fmla="*/ 0 h 2"/>
              <a:gd name="T46" fmla="*/ 3175 w 2"/>
              <a:gd name="T47" fmla="*/ 0 h 2"/>
              <a:gd name="T48" fmla="*/ 3175 w 2"/>
              <a:gd name="T49" fmla="*/ 0 h 2"/>
              <a:gd name="T50" fmla="*/ 3175 w 2"/>
              <a:gd name="T51" fmla="*/ 0 h 2"/>
              <a:gd name="T52" fmla="*/ 3175 w 2"/>
              <a:gd name="T53" fmla="*/ 0 h 2"/>
              <a:gd name="T54" fmla="*/ 3175 w 2"/>
              <a:gd name="T55" fmla="*/ 0 h 2"/>
              <a:gd name="T56" fmla="*/ 3175 w 2"/>
              <a:gd name="T57" fmla="*/ 0 h 2"/>
              <a:gd name="T58" fmla="*/ 3175 w 2"/>
              <a:gd name="T59" fmla="*/ 0 h 2"/>
              <a:gd name="T60" fmla="*/ 3175 w 2"/>
              <a:gd name="T61" fmla="*/ 0 h 2"/>
              <a:gd name="T62" fmla="*/ 3175 w 2"/>
              <a:gd name="T63" fmla="*/ 0 h 2"/>
              <a:gd name="T64" fmla="*/ 3175 w 2"/>
              <a:gd name="T65" fmla="*/ 0 h 2"/>
              <a:gd name="T66" fmla="*/ 3175 w 2"/>
              <a:gd name="T67" fmla="*/ 3175 h 2"/>
              <a:gd name="T68" fmla="*/ 3175 w 2"/>
              <a:gd name="T69" fmla="*/ 0 h 2"/>
              <a:gd name="T70" fmla="*/ 3175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3175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0 w 2"/>
              <a:gd name="T3" fmla="*/ 4763 h 3"/>
              <a:gd name="T4" fmla="*/ 3175 w 2"/>
              <a:gd name="T5" fmla="*/ 4763 h 3"/>
              <a:gd name="T6" fmla="*/ 3175 w 2"/>
              <a:gd name="T7" fmla="*/ 476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0 w 2"/>
              <a:gd name="T19" fmla="*/ 4763 h 3"/>
              <a:gd name="T20" fmla="*/ 0 w 2"/>
              <a:gd name="T21" fmla="*/ 4763 h 3"/>
              <a:gd name="T22" fmla="*/ 0 w 2"/>
              <a:gd name="T23" fmla="*/ 0 h 3"/>
              <a:gd name="T24" fmla="*/ 0 w 2"/>
              <a:gd name="T25" fmla="*/ 4763 h 3"/>
              <a:gd name="T26" fmla="*/ 0 w 2"/>
              <a:gd name="T27" fmla="*/ 4763 h 3"/>
              <a:gd name="T28" fmla="*/ 0 w 2"/>
              <a:gd name="T29" fmla="*/ 4763 h 3"/>
              <a:gd name="T30" fmla="*/ 0 w 2"/>
              <a:gd name="T31" fmla="*/ 4763 h 3"/>
              <a:gd name="T32" fmla="*/ 0 w 2"/>
              <a:gd name="T33" fmla="*/ 4763 h 3"/>
              <a:gd name="T34" fmla="*/ 0 w 2"/>
              <a:gd name="T35" fmla="*/ 4763 h 3"/>
              <a:gd name="T36" fmla="*/ 0 w 2"/>
              <a:gd name="T37" fmla="*/ 4763 h 3"/>
              <a:gd name="T38" fmla="*/ 0 w 2"/>
              <a:gd name="T39" fmla="*/ 4763 h 3"/>
              <a:gd name="T40" fmla="*/ 0 w 2"/>
              <a:gd name="T41" fmla="*/ 4763 h 3"/>
              <a:gd name="T42" fmla="*/ 0 w 2"/>
              <a:gd name="T43" fmla="*/ 4763 h 3"/>
              <a:gd name="T44" fmla="*/ 0 w 2"/>
              <a:gd name="T45" fmla="*/ 4763 h 3"/>
              <a:gd name="T46" fmla="*/ 0 w 2"/>
              <a:gd name="T47" fmla="*/ 4763 h 3"/>
              <a:gd name="T48" fmla="*/ 0 w 2"/>
              <a:gd name="T49" fmla="*/ 4763 h 3"/>
              <a:gd name="T50" fmla="*/ 0 w 2"/>
              <a:gd name="T51" fmla="*/ 4763 h 3"/>
              <a:gd name="T52" fmla="*/ 0 w 2"/>
              <a:gd name="T53" fmla="*/ 476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0 w 2"/>
              <a:gd name="T5" fmla="*/ 0 h 2"/>
              <a:gd name="T6" fmla="*/ 0 w 2"/>
              <a:gd name="T7" fmla="*/ 3175 h 2"/>
              <a:gd name="T8" fmla="*/ 0 w 2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30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3175 w 2"/>
              <a:gd name="T1" fmla="*/ 0 h 2"/>
              <a:gd name="T2" fmla="*/ 3175 w 2"/>
              <a:gd name="T3" fmla="*/ 0 h 2"/>
              <a:gd name="T4" fmla="*/ 3175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3175 h 2"/>
              <a:gd name="T12" fmla="*/ 3175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3175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3175 w 2"/>
              <a:gd name="T39" fmla="*/ 3175 h 2"/>
              <a:gd name="T40" fmla="*/ 3175 w 2"/>
              <a:gd name="T41" fmla="*/ 3175 h 2"/>
              <a:gd name="T42" fmla="*/ 3175 w 2"/>
              <a:gd name="T43" fmla="*/ 3175 h 2"/>
              <a:gd name="T44" fmla="*/ 3175 w 2"/>
              <a:gd name="T45" fmla="*/ 3175 h 2"/>
              <a:gd name="T46" fmla="*/ 3175 w 2"/>
              <a:gd name="T47" fmla="*/ 3175 h 2"/>
              <a:gd name="T48" fmla="*/ 0 w 2"/>
              <a:gd name="T49" fmla="*/ 0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3175 w 2"/>
              <a:gd name="T57" fmla="*/ 3175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0 h 2"/>
              <a:gd name="T6" fmla="*/ 3175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3175 w 2"/>
              <a:gd name="T17" fmla="*/ 0 h 2"/>
              <a:gd name="T18" fmla="*/ 3175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3175 h 2"/>
              <a:gd name="T48" fmla="*/ 0 w 2"/>
              <a:gd name="T49" fmla="*/ 3175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3175 w 2"/>
              <a:gd name="T1" fmla="*/ 3175 h 5"/>
              <a:gd name="T2" fmla="*/ 3175 w 2"/>
              <a:gd name="T3" fmla="*/ 3175 h 5"/>
              <a:gd name="T4" fmla="*/ 0 w 2"/>
              <a:gd name="T5" fmla="*/ 0 h 5"/>
              <a:gd name="T6" fmla="*/ 0 w 2"/>
              <a:gd name="T7" fmla="*/ 3175 h 5"/>
              <a:gd name="T8" fmla="*/ 0 w 2"/>
              <a:gd name="T9" fmla="*/ 3175 h 5"/>
              <a:gd name="T10" fmla="*/ 3175 w 2"/>
              <a:gd name="T11" fmla="*/ 7938 h 5"/>
              <a:gd name="T12" fmla="*/ 3175 w 2"/>
              <a:gd name="T13" fmla="*/ 3175 h 5"/>
              <a:gd name="T14" fmla="*/ 3175 w 2"/>
              <a:gd name="T15" fmla="*/ 3175 h 5"/>
              <a:gd name="T16" fmla="*/ 0 w 2"/>
              <a:gd name="T17" fmla="*/ 0 h 5"/>
              <a:gd name="T18" fmla="*/ 0 w 2"/>
              <a:gd name="T19" fmla="*/ 3175 h 5"/>
              <a:gd name="T20" fmla="*/ 0 w 2"/>
              <a:gd name="T21" fmla="*/ 3175 h 5"/>
              <a:gd name="T22" fmla="*/ 3175 w 2"/>
              <a:gd name="T23" fmla="*/ 7938 h 5"/>
              <a:gd name="T24" fmla="*/ 3175 w 2"/>
              <a:gd name="T25" fmla="*/ 3175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3175 w 2"/>
              <a:gd name="T19" fmla="*/ 0 h 1587"/>
              <a:gd name="T20" fmla="*/ 3175 w 2"/>
              <a:gd name="T21" fmla="*/ 0 h 1587"/>
              <a:gd name="T22" fmla="*/ 3175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3175 w 2"/>
              <a:gd name="T31" fmla="*/ 0 h 1587"/>
              <a:gd name="T32" fmla="*/ 3175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3175 w 2"/>
              <a:gd name="T41" fmla="*/ 0 h 1587"/>
              <a:gd name="T42" fmla="*/ 3175 w 2"/>
              <a:gd name="T43" fmla="*/ 0 h 1587"/>
              <a:gd name="T44" fmla="*/ 3175 w 2"/>
              <a:gd name="T45" fmla="*/ 0 h 1587"/>
              <a:gd name="T46" fmla="*/ 3175 w 2"/>
              <a:gd name="T47" fmla="*/ 0 h 1587"/>
              <a:gd name="T48" fmla="*/ 3175 w 2"/>
              <a:gd name="T49" fmla="*/ 0 h 1587"/>
              <a:gd name="T50" fmla="*/ 3175 w 2"/>
              <a:gd name="T51" fmla="*/ 0 h 1587"/>
              <a:gd name="T52" fmla="*/ 3175 w 2"/>
              <a:gd name="T53" fmla="*/ 0 h 1587"/>
              <a:gd name="T54" fmla="*/ 3175 w 2"/>
              <a:gd name="T55" fmla="*/ 0 h 1587"/>
              <a:gd name="T56" fmla="*/ 3175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3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3175 w 2"/>
              <a:gd name="T3" fmla="*/ 0 h 3"/>
              <a:gd name="T4" fmla="*/ 3175 w 2"/>
              <a:gd name="T5" fmla="*/ 0 h 3"/>
              <a:gd name="T6" fmla="*/ 3175 w 2"/>
              <a:gd name="T7" fmla="*/ 0 h 3"/>
              <a:gd name="T8" fmla="*/ 3175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3175 w 2"/>
              <a:gd name="T19" fmla="*/ 0 h 3"/>
              <a:gd name="T20" fmla="*/ 3175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4763 h 3"/>
              <a:gd name="T40" fmla="*/ 0 w 2"/>
              <a:gd name="T41" fmla="*/ 476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9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0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3175 w 2"/>
              <a:gd name="T25" fmla="*/ 3175 h 2"/>
              <a:gd name="T26" fmla="*/ 3175 w 2"/>
              <a:gd name="T27" fmla="*/ 3175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3175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3175 h 2"/>
              <a:gd name="T50" fmla="*/ 3175 w 2"/>
              <a:gd name="T51" fmla="*/ 3175 h 2"/>
              <a:gd name="T52" fmla="*/ 3175 w 2"/>
              <a:gd name="T53" fmla="*/ 0 h 2"/>
              <a:gd name="T54" fmla="*/ 3175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3175 h 2"/>
              <a:gd name="T62" fmla="*/ 0 w 2"/>
              <a:gd name="T63" fmla="*/ 3175 h 2"/>
              <a:gd name="T64" fmla="*/ 3175 w 2"/>
              <a:gd name="T65" fmla="*/ 3175 h 2"/>
              <a:gd name="T66" fmla="*/ 3175 w 2"/>
              <a:gd name="T67" fmla="*/ 3175 h 2"/>
              <a:gd name="T68" fmla="*/ 0 w 2"/>
              <a:gd name="T69" fmla="*/ 3175 h 2"/>
              <a:gd name="T70" fmla="*/ 0 w 2"/>
              <a:gd name="T71" fmla="*/ 3175 h 2"/>
              <a:gd name="T72" fmla="*/ 0 w 2"/>
              <a:gd name="T73" fmla="*/ 3175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6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7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8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9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0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1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2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324" name="Title 323"/>
          <p:cNvSpPr>
            <a:spLocks noGrp="1"/>
          </p:cNvSpPr>
          <p:nvPr>
            <p:ph type="title"/>
          </p:nvPr>
        </p:nvSpPr>
        <p:spPr>
          <a:xfrm>
            <a:off x="343401" y="301625"/>
            <a:ext cx="8439652" cy="712449"/>
          </a:xfrm>
        </p:spPr>
        <p:txBody>
          <a:bodyPr/>
          <a:lstStyle>
            <a:lvl1pPr>
              <a:defRPr b="0" i="0" cap="none" baseline="0">
                <a:solidFill>
                  <a:schemeClr val="tx1"/>
                </a:solidFill>
                <a:latin typeface="+mn-lt"/>
                <a:cs typeface="Andes Extra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/>
          </p:nvPr>
        </p:nvSpPr>
        <p:spPr>
          <a:xfrm>
            <a:off x="343401" y="1460500"/>
            <a:ext cx="8440305" cy="460086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1200"/>
              </a:spcBef>
              <a:defRPr>
                <a:solidFill>
                  <a:srgbClr val="7F7F7F"/>
                </a:solidFill>
              </a:defRPr>
            </a:lvl1pPr>
            <a:lvl2pPr>
              <a:lnSpc>
                <a:spcPct val="130000"/>
              </a:lnSpc>
              <a:spcBef>
                <a:spcPts val="120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557784"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3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  <p:sp>
        <p:nvSpPr>
          <p:cNvPr id="64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19542-6C75-4941-9195-FD7573BD179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1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age with 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682"/>
          <p:cNvSpPr>
            <a:spLocks/>
          </p:cNvSpPr>
          <p:nvPr/>
        </p:nvSpPr>
        <p:spPr bwMode="auto">
          <a:xfrm flipH="1">
            <a:off x="6380163" y="615950"/>
            <a:ext cx="1014412" cy="1895475"/>
          </a:xfrm>
          <a:custGeom>
            <a:avLst/>
            <a:gdLst>
              <a:gd name="T0" fmla="*/ 0 w 638"/>
              <a:gd name="T1" fmla="*/ 0 h 1194"/>
              <a:gd name="T2" fmla="*/ 60420 w 638"/>
              <a:gd name="T3" fmla="*/ 174625 h 1194"/>
              <a:gd name="T4" fmla="*/ 124019 w 638"/>
              <a:gd name="T5" fmla="*/ 342900 h 1194"/>
              <a:gd name="T6" fmla="*/ 168539 w 638"/>
              <a:gd name="T7" fmla="*/ 482600 h 1194"/>
              <a:gd name="T8" fmla="*/ 216238 w 638"/>
              <a:gd name="T9" fmla="*/ 631825 h 1194"/>
              <a:gd name="T10" fmla="*/ 260758 w 638"/>
              <a:gd name="T11" fmla="*/ 803275 h 1194"/>
              <a:gd name="T12" fmla="*/ 327537 w 638"/>
              <a:gd name="T13" fmla="*/ 1066800 h 1194"/>
              <a:gd name="T14" fmla="*/ 375237 w 638"/>
              <a:gd name="T15" fmla="*/ 1250950 h 1194"/>
              <a:gd name="T16" fmla="*/ 432477 w 638"/>
              <a:gd name="T17" fmla="*/ 1571625 h 1194"/>
              <a:gd name="T18" fmla="*/ 454736 w 638"/>
              <a:gd name="T19" fmla="*/ 1724025 h 1194"/>
              <a:gd name="T20" fmla="*/ 480176 w 638"/>
              <a:gd name="T21" fmla="*/ 1895475 h 1194"/>
              <a:gd name="T22" fmla="*/ 1014412 w 638"/>
              <a:gd name="T23" fmla="*/ 1895475 h 1194"/>
              <a:gd name="T24" fmla="*/ 992152 w 638"/>
              <a:gd name="T25" fmla="*/ 1812925 h 1194"/>
              <a:gd name="T26" fmla="*/ 950813 w 638"/>
              <a:gd name="T27" fmla="*/ 1682750 h 1194"/>
              <a:gd name="T28" fmla="*/ 909473 w 638"/>
              <a:gd name="T29" fmla="*/ 1555750 h 1194"/>
              <a:gd name="T30" fmla="*/ 871313 w 638"/>
              <a:gd name="T31" fmla="*/ 1447800 h 1194"/>
              <a:gd name="T32" fmla="*/ 785454 w 638"/>
              <a:gd name="T33" fmla="*/ 1244600 h 1194"/>
              <a:gd name="T34" fmla="*/ 725034 w 638"/>
              <a:gd name="T35" fmla="*/ 1108075 h 1194"/>
              <a:gd name="T36" fmla="*/ 674155 w 638"/>
              <a:gd name="T37" fmla="*/ 993775 h 1194"/>
              <a:gd name="T38" fmla="*/ 601015 w 638"/>
              <a:gd name="T39" fmla="*/ 844550 h 1194"/>
              <a:gd name="T40" fmla="*/ 540596 w 638"/>
              <a:gd name="T41" fmla="*/ 746125 h 1194"/>
              <a:gd name="T42" fmla="*/ 486536 w 638"/>
              <a:gd name="T43" fmla="*/ 657225 h 1194"/>
              <a:gd name="T44" fmla="*/ 426117 w 638"/>
              <a:gd name="T45" fmla="*/ 542925 h 1194"/>
              <a:gd name="T46" fmla="*/ 362517 w 638"/>
              <a:gd name="T47" fmla="*/ 454025 h 1194"/>
              <a:gd name="T48" fmla="*/ 276658 w 638"/>
              <a:gd name="T49" fmla="*/ 333375 h 1194"/>
              <a:gd name="T50" fmla="*/ 193978 w 638"/>
              <a:gd name="T51" fmla="*/ 222250 h 1194"/>
              <a:gd name="T52" fmla="*/ 92219 w 638"/>
              <a:gd name="T53" fmla="*/ 82550 h 1194"/>
              <a:gd name="T54" fmla="*/ 47700 w 638"/>
              <a:gd name="T55" fmla="*/ 31750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1683"/>
          <p:cNvSpPr>
            <a:spLocks/>
          </p:cNvSpPr>
          <p:nvPr/>
        </p:nvSpPr>
        <p:spPr bwMode="auto">
          <a:xfrm flipH="1">
            <a:off x="7410450" y="3175"/>
            <a:ext cx="712788" cy="584200"/>
          </a:xfrm>
          <a:custGeom>
            <a:avLst/>
            <a:gdLst>
              <a:gd name="T0" fmla="*/ 712788 w 448"/>
              <a:gd name="T1" fmla="*/ 584200 h 372"/>
              <a:gd name="T2" fmla="*/ 617325 w 448"/>
              <a:gd name="T3" fmla="*/ 474270 h 372"/>
              <a:gd name="T4" fmla="*/ 445493 w 448"/>
              <a:gd name="T5" fmla="*/ 326649 h 372"/>
              <a:gd name="T6" fmla="*/ 334119 w 448"/>
              <a:gd name="T7" fmla="*/ 223001 h 372"/>
              <a:gd name="T8" fmla="*/ 222746 w 448"/>
              <a:gd name="T9" fmla="*/ 147620 h 372"/>
              <a:gd name="T10" fmla="*/ 101827 w 448"/>
              <a:gd name="T11" fmla="*/ 69099 h 372"/>
              <a:gd name="T12" fmla="*/ 0 w 448"/>
              <a:gd name="T13" fmla="*/ 0 h 372"/>
              <a:gd name="T14" fmla="*/ 445493 w 448"/>
              <a:gd name="T15" fmla="*/ 0 h 372"/>
              <a:gd name="T16" fmla="*/ 477313 w 448"/>
              <a:gd name="T17" fmla="*/ 56535 h 372"/>
              <a:gd name="T18" fmla="*/ 515498 w 448"/>
              <a:gd name="T19" fmla="*/ 128775 h 372"/>
              <a:gd name="T20" fmla="*/ 550501 w 448"/>
              <a:gd name="T21" fmla="*/ 210438 h 372"/>
              <a:gd name="T22" fmla="*/ 601415 w 448"/>
              <a:gd name="T23" fmla="*/ 323509 h 372"/>
              <a:gd name="T24" fmla="*/ 649146 w 448"/>
              <a:gd name="T25" fmla="*/ 414594 h 372"/>
              <a:gd name="T26" fmla="*/ 690513 w 448"/>
              <a:gd name="T27" fmla="*/ 524524 h 372"/>
              <a:gd name="T28" fmla="*/ 712788 w 448"/>
              <a:gd name="T29" fmla="*/ 584200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4" name="Title 323"/>
          <p:cNvSpPr>
            <a:spLocks noGrp="1"/>
          </p:cNvSpPr>
          <p:nvPr>
            <p:ph type="title"/>
          </p:nvPr>
        </p:nvSpPr>
        <p:spPr>
          <a:xfrm>
            <a:off x="356934" y="301625"/>
            <a:ext cx="8439487" cy="667338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/>
          </p:nvPr>
        </p:nvSpPr>
        <p:spPr>
          <a:xfrm>
            <a:off x="356934" y="1599260"/>
            <a:ext cx="8440305" cy="4462104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356934" y="1025408"/>
            <a:ext cx="8435473" cy="51740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 cap="none" baseline="0">
                <a:solidFill>
                  <a:schemeClr val="tx1"/>
                </a:solidFill>
              </a:defRPr>
            </a:lvl1pPr>
            <a:lvl2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628F103-CB5C-48C4-9EF3-AEFB8C857C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83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8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9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3175 w 2"/>
              <a:gd name="T29" fmla="*/ 3175 h 2"/>
              <a:gd name="T30" fmla="*/ 3175 w 2"/>
              <a:gd name="T31" fmla="*/ 3175 h 2"/>
              <a:gd name="T32" fmla="*/ 3175 w 2"/>
              <a:gd name="T33" fmla="*/ 3175 h 2"/>
              <a:gd name="T34" fmla="*/ 3175 w 2"/>
              <a:gd name="T35" fmla="*/ 3175 h 2"/>
              <a:gd name="T36" fmla="*/ 3175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3175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3175 w 2"/>
              <a:gd name="T63" fmla="*/ 3175 h 2"/>
              <a:gd name="T64" fmla="*/ 0 w 2"/>
              <a:gd name="T65" fmla="*/ 3175 h 2"/>
              <a:gd name="T66" fmla="*/ 0 w 2"/>
              <a:gd name="T67" fmla="*/ 3175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3175 w 2"/>
              <a:gd name="T13" fmla="*/ 0 h 2"/>
              <a:gd name="T14" fmla="*/ 3175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3175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3175 w 2"/>
              <a:gd name="T53" fmla="*/ 3175 h 2"/>
              <a:gd name="T54" fmla="*/ 3175 w 2"/>
              <a:gd name="T55" fmla="*/ 3175 h 2"/>
              <a:gd name="T56" fmla="*/ 3175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3175 w 2"/>
              <a:gd name="T1" fmla="*/ 6350 h 4"/>
              <a:gd name="T2" fmla="*/ 3175 w 2"/>
              <a:gd name="T3" fmla="*/ 6350 h 4"/>
              <a:gd name="T4" fmla="*/ 3175 w 2"/>
              <a:gd name="T5" fmla="*/ 6350 h 4"/>
              <a:gd name="T6" fmla="*/ 3175 w 2"/>
              <a:gd name="T7" fmla="*/ 3175 h 4"/>
              <a:gd name="T8" fmla="*/ 3175 w 2"/>
              <a:gd name="T9" fmla="*/ 0 h 4"/>
              <a:gd name="T10" fmla="*/ 3175 w 2"/>
              <a:gd name="T11" fmla="*/ 0 h 4"/>
              <a:gd name="T12" fmla="*/ 3175 w 2"/>
              <a:gd name="T13" fmla="*/ 0 h 4"/>
              <a:gd name="T14" fmla="*/ 0 w 2"/>
              <a:gd name="T15" fmla="*/ 3175 h 4"/>
              <a:gd name="T16" fmla="*/ 3175 w 2"/>
              <a:gd name="T17" fmla="*/ 6350 h 4"/>
              <a:gd name="T18" fmla="*/ 3175 w 2"/>
              <a:gd name="T19" fmla="*/ 3175 h 4"/>
              <a:gd name="T20" fmla="*/ 3175 w 2"/>
              <a:gd name="T21" fmla="*/ 3175 h 4"/>
              <a:gd name="T22" fmla="*/ 3175 w 2"/>
              <a:gd name="T23" fmla="*/ 0 h 4"/>
              <a:gd name="T24" fmla="*/ 3175 w 2"/>
              <a:gd name="T25" fmla="*/ 3175 h 4"/>
              <a:gd name="T26" fmla="*/ 3175 w 2"/>
              <a:gd name="T27" fmla="*/ 3175 h 4"/>
              <a:gd name="T28" fmla="*/ 3175 w 2"/>
              <a:gd name="T29" fmla="*/ 3175 h 4"/>
              <a:gd name="T30" fmla="*/ 3175 w 2"/>
              <a:gd name="T31" fmla="*/ 3175 h 4"/>
              <a:gd name="T32" fmla="*/ 3175 w 2"/>
              <a:gd name="T33" fmla="*/ 3175 h 4"/>
              <a:gd name="T34" fmla="*/ 3175 w 2"/>
              <a:gd name="T35" fmla="*/ 3175 h 4"/>
              <a:gd name="T36" fmla="*/ 3175 w 2"/>
              <a:gd name="T37" fmla="*/ 3175 h 4"/>
              <a:gd name="T38" fmla="*/ 3175 w 2"/>
              <a:gd name="T39" fmla="*/ 3175 h 4"/>
              <a:gd name="T40" fmla="*/ 3175 w 2"/>
              <a:gd name="T41" fmla="*/ 3175 h 4"/>
              <a:gd name="T42" fmla="*/ 3175 w 2"/>
              <a:gd name="T43" fmla="*/ 3175 h 4"/>
              <a:gd name="T44" fmla="*/ 3175 w 2"/>
              <a:gd name="T45" fmla="*/ 3175 h 4"/>
              <a:gd name="T46" fmla="*/ 3175 w 2"/>
              <a:gd name="T47" fmla="*/ 3175 h 4"/>
              <a:gd name="T48" fmla="*/ 3175 w 2"/>
              <a:gd name="T49" fmla="*/ 3175 h 4"/>
              <a:gd name="T50" fmla="*/ 3175 w 2"/>
              <a:gd name="T51" fmla="*/ 3175 h 4"/>
              <a:gd name="T52" fmla="*/ 0 w 2"/>
              <a:gd name="T53" fmla="*/ 3175 h 4"/>
              <a:gd name="T54" fmla="*/ 3175 w 2"/>
              <a:gd name="T55" fmla="*/ 6350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6350 h 4"/>
              <a:gd name="T2" fmla="*/ 0 w 1587"/>
              <a:gd name="T3" fmla="*/ 3175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3175 h 4"/>
              <a:gd name="T10" fmla="*/ 0 w 1587"/>
              <a:gd name="T11" fmla="*/ 3175 h 4"/>
              <a:gd name="T12" fmla="*/ 0 w 1587"/>
              <a:gd name="T13" fmla="*/ 6350 h 4"/>
              <a:gd name="T14" fmla="*/ 0 w 1587"/>
              <a:gd name="T15" fmla="*/ 3175 h 4"/>
              <a:gd name="T16" fmla="*/ 0 w 1587"/>
              <a:gd name="T17" fmla="*/ 3175 h 4"/>
              <a:gd name="T18" fmla="*/ 0 w 1587"/>
              <a:gd name="T19" fmla="*/ 3175 h 4"/>
              <a:gd name="T20" fmla="*/ 0 w 1587"/>
              <a:gd name="T21" fmla="*/ 3175 h 4"/>
              <a:gd name="T22" fmla="*/ 0 w 1587"/>
              <a:gd name="T23" fmla="*/ 3175 h 4"/>
              <a:gd name="T24" fmla="*/ 0 w 1587"/>
              <a:gd name="T25" fmla="*/ 3175 h 4"/>
              <a:gd name="T26" fmla="*/ 0 w 1587"/>
              <a:gd name="T27" fmla="*/ 3175 h 4"/>
              <a:gd name="T28" fmla="*/ 0 w 1587"/>
              <a:gd name="T29" fmla="*/ 6350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0 h 2"/>
              <a:gd name="T4" fmla="*/ 3175 w 2"/>
              <a:gd name="T5" fmla="*/ 0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0 h 2"/>
              <a:gd name="T30" fmla="*/ 0 w 2"/>
              <a:gd name="T31" fmla="*/ 3175 h 2"/>
              <a:gd name="T32" fmla="*/ 3175 w 2"/>
              <a:gd name="T33" fmla="*/ 3175 h 2"/>
              <a:gd name="T34" fmla="*/ 3175 w 2"/>
              <a:gd name="T35" fmla="*/ 0 h 2"/>
              <a:gd name="T36" fmla="*/ 0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0 h 2"/>
              <a:gd name="T4" fmla="*/ 0 w 1587"/>
              <a:gd name="T5" fmla="*/ 3175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3175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3175 w 2"/>
              <a:gd name="T1" fmla="*/ 3175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3175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3175 w 4"/>
              <a:gd name="T1" fmla="*/ 3175 h 2"/>
              <a:gd name="T2" fmla="*/ 3175 w 4"/>
              <a:gd name="T3" fmla="*/ 3175 h 2"/>
              <a:gd name="T4" fmla="*/ 6350 w 4"/>
              <a:gd name="T5" fmla="*/ 3175 h 2"/>
              <a:gd name="T6" fmla="*/ 6350 w 4"/>
              <a:gd name="T7" fmla="*/ 0 h 2"/>
              <a:gd name="T8" fmla="*/ 6350 w 4"/>
              <a:gd name="T9" fmla="*/ 0 h 2"/>
              <a:gd name="T10" fmla="*/ 3175 w 4"/>
              <a:gd name="T11" fmla="*/ 0 h 2"/>
              <a:gd name="T12" fmla="*/ 3175 w 4"/>
              <a:gd name="T13" fmla="*/ 0 h 2"/>
              <a:gd name="T14" fmla="*/ 0 w 4"/>
              <a:gd name="T15" fmla="*/ 3175 h 2"/>
              <a:gd name="T16" fmla="*/ 3175 w 4"/>
              <a:gd name="T17" fmla="*/ 3175 h 2"/>
              <a:gd name="T18" fmla="*/ 3175 w 4"/>
              <a:gd name="T19" fmla="*/ 0 h 2"/>
              <a:gd name="T20" fmla="*/ 6350 w 4"/>
              <a:gd name="T21" fmla="*/ 3175 h 2"/>
              <a:gd name="T22" fmla="*/ 6350 w 4"/>
              <a:gd name="T23" fmla="*/ 0 h 2"/>
              <a:gd name="T24" fmla="*/ 6350 w 4"/>
              <a:gd name="T25" fmla="*/ 0 h 2"/>
              <a:gd name="T26" fmla="*/ 3175 w 4"/>
              <a:gd name="T27" fmla="*/ 0 h 2"/>
              <a:gd name="T28" fmla="*/ 3175 w 4"/>
              <a:gd name="T29" fmla="*/ 0 h 2"/>
              <a:gd name="T30" fmla="*/ 0 w 4"/>
              <a:gd name="T31" fmla="*/ 0 h 2"/>
              <a:gd name="T32" fmla="*/ 3175 w 4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0 w 2"/>
              <a:gd name="T59" fmla="*/ 3175 h 2"/>
              <a:gd name="T60" fmla="*/ 0 w 2"/>
              <a:gd name="T61" fmla="*/ 3175 h 2"/>
              <a:gd name="T62" fmla="*/ 0 w 2"/>
              <a:gd name="T63" fmla="*/ 3175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3175 h 2"/>
              <a:gd name="T40" fmla="*/ 0 w 2"/>
              <a:gd name="T41" fmla="*/ 3175 h 2"/>
              <a:gd name="T42" fmla="*/ 3175 w 2"/>
              <a:gd name="T43" fmla="*/ 3175 h 2"/>
              <a:gd name="T44" fmla="*/ 3175 w 2"/>
              <a:gd name="T45" fmla="*/ 0 h 2"/>
              <a:gd name="T46" fmla="*/ 3175 w 2"/>
              <a:gd name="T47" fmla="*/ 0 h 2"/>
              <a:gd name="T48" fmla="*/ 3175 w 2"/>
              <a:gd name="T49" fmla="*/ 0 h 2"/>
              <a:gd name="T50" fmla="*/ 3175 w 2"/>
              <a:gd name="T51" fmla="*/ 0 h 2"/>
              <a:gd name="T52" fmla="*/ 3175 w 2"/>
              <a:gd name="T53" fmla="*/ 0 h 2"/>
              <a:gd name="T54" fmla="*/ 3175 w 2"/>
              <a:gd name="T55" fmla="*/ 0 h 2"/>
              <a:gd name="T56" fmla="*/ 3175 w 2"/>
              <a:gd name="T57" fmla="*/ 0 h 2"/>
              <a:gd name="T58" fmla="*/ 3175 w 2"/>
              <a:gd name="T59" fmla="*/ 0 h 2"/>
              <a:gd name="T60" fmla="*/ 3175 w 2"/>
              <a:gd name="T61" fmla="*/ 0 h 2"/>
              <a:gd name="T62" fmla="*/ 3175 w 2"/>
              <a:gd name="T63" fmla="*/ 0 h 2"/>
              <a:gd name="T64" fmla="*/ 3175 w 2"/>
              <a:gd name="T65" fmla="*/ 0 h 2"/>
              <a:gd name="T66" fmla="*/ 3175 w 2"/>
              <a:gd name="T67" fmla="*/ 3175 h 2"/>
              <a:gd name="T68" fmla="*/ 3175 w 2"/>
              <a:gd name="T69" fmla="*/ 0 h 2"/>
              <a:gd name="T70" fmla="*/ 3175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3175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0 w 2"/>
              <a:gd name="T3" fmla="*/ 4763 h 3"/>
              <a:gd name="T4" fmla="*/ 3175 w 2"/>
              <a:gd name="T5" fmla="*/ 4763 h 3"/>
              <a:gd name="T6" fmla="*/ 3175 w 2"/>
              <a:gd name="T7" fmla="*/ 476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0 w 2"/>
              <a:gd name="T19" fmla="*/ 4763 h 3"/>
              <a:gd name="T20" fmla="*/ 0 w 2"/>
              <a:gd name="T21" fmla="*/ 4763 h 3"/>
              <a:gd name="T22" fmla="*/ 0 w 2"/>
              <a:gd name="T23" fmla="*/ 0 h 3"/>
              <a:gd name="T24" fmla="*/ 0 w 2"/>
              <a:gd name="T25" fmla="*/ 4763 h 3"/>
              <a:gd name="T26" fmla="*/ 0 w 2"/>
              <a:gd name="T27" fmla="*/ 4763 h 3"/>
              <a:gd name="T28" fmla="*/ 0 w 2"/>
              <a:gd name="T29" fmla="*/ 4763 h 3"/>
              <a:gd name="T30" fmla="*/ 0 w 2"/>
              <a:gd name="T31" fmla="*/ 4763 h 3"/>
              <a:gd name="T32" fmla="*/ 0 w 2"/>
              <a:gd name="T33" fmla="*/ 4763 h 3"/>
              <a:gd name="T34" fmla="*/ 0 w 2"/>
              <a:gd name="T35" fmla="*/ 4763 h 3"/>
              <a:gd name="T36" fmla="*/ 0 w 2"/>
              <a:gd name="T37" fmla="*/ 4763 h 3"/>
              <a:gd name="T38" fmla="*/ 0 w 2"/>
              <a:gd name="T39" fmla="*/ 4763 h 3"/>
              <a:gd name="T40" fmla="*/ 0 w 2"/>
              <a:gd name="T41" fmla="*/ 4763 h 3"/>
              <a:gd name="T42" fmla="*/ 0 w 2"/>
              <a:gd name="T43" fmla="*/ 4763 h 3"/>
              <a:gd name="T44" fmla="*/ 0 w 2"/>
              <a:gd name="T45" fmla="*/ 4763 h 3"/>
              <a:gd name="T46" fmla="*/ 0 w 2"/>
              <a:gd name="T47" fmla="*/ 4763 h 3"/>
              <a:gd name="T48" fmla="*/ 0 w 2"/>
              <a:gd name="T49" fmla="*/ 4763 h 3"/>
              <a:gd name="T50" fmla="*/ 0 w 2"/>
              <a:gd name="T51" fmla="*/ 4763 h 3"/>
              <a:gd name="T52" fmla="*/ 0 w 2"/>
              <a:gd name="T53" fmla="*/ 476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0 w 2"/>
              <a:gd name="T5" fmla="*/ 0 h 2"/>
              <a:gd name="T6" fmla="*/ 0 w 2"/>
              <a:gd name="T7" fmla="*/ 3175 h 2"/>
              <a:gd name="T8" fmla="*/ 0 w 2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29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3175 w 2"/>
              <a:gd name="T1" fmla="*/ 0 h 2"/>
              <a:gd name="T2" fmla="*/ 3175 w 2"/>
              <a:gd name="T3" fmla="*/ 0 h 2"/>
              <a:gd name="T4" fmla="*/ 3175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3175 h 2"/>
              <a:gd name="T12" fmla="*/ 3175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3175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3175 w 2"/>
              <a:gd name="T39" fmla="*/ 3175 h 2"/>
              <a:gd name="T40" fmla="*/ 3175 w 2"/>
              <a:gd name="T41" fmla="*/ 3175 h 2"/>
              <a:gd name="T42" fmla="*/ 3175 w 2"/>
              <a:gd name="T43" fmla="*/ 3175 h 2"/>
              <a:gd name="T44" fmla="*/ 3175 w 2"/>
              <a:gd name="T45" fmla="*/ 3175 h 2"/>
              <a:gd name="T46" fmla="*/ 3175 w 2"/>
              <a:gd name="T47" fmla="*/ 3175 h 2"/>
              <a:gd name="T48" fmla="*/ 0 w 2"/>
              <a:gd name="T49" fmla="*/ 0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3175 w 2"/>
              <a:gd name="T57" fmla="*/ 3175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0 h 2"/>
              <a:gd name="T6" fmla="*/ 3175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3175 w 2"/>
              <a:gd name="T17" fmla="*/ 0 h 2"/>
              <a:gd name="T18" fmla="*/ 3175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3175 h 2"/>
              <a:gd name="T48" fmla="*/ 0 w 2"/>
              <a:gd name="T49" fmla="*/ 3175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3175 w 2"/>
              <a:gd name="T1" fmla="*/ 3175 h 5"/>
              <a:gd name="T2" fmla="*/ 3175 w 2"/>
              <a:gd name="T3" fmla="*/ 3175 h 5"/>
              <a:gd name="T4" fmla="*/ 0 w 2"/>
              <a:gd name="T5" fmla="*/ 0 h 5"/>
              <a:gd name="T6" fmla="*/ 0 w 2"/>
              <a:gd name="T7" fmla="*/ 3175 h 5"/>
              <a:gd name="T8" fmla="*/ 0 w 2"/>
              <a:gd name="T9" fmla="*/ 3175 h 5"/>
              <a:gd name="T10" fmla="*/ 3175 w 2"/>
              <a:gd name="T11" fmla="*/ 7938 h 5"/>
              <a:gd name="T12" fmla="*/ 3175 w 2"/>
              <a:gd name="T13" fmla="*/ 3175 h 5"/>
              <a:gd name="T14" fmla="*/ 3175 w 2"/>
              <a:gd name="T15" fmla="*/ 3175 h 5"/>
              <a:gd name="T16" fmla="*/ 0 w 2"/>
              <a:gd name="T17" fmla="*/ 0 h 5"/>
              <a:gd name="T18" fmla="*/ 0 w 2"/>
              <a:gd name="T19" fmla="*/ 3175 h 5"/>
              <a:gd name="T20" fmla="*/ 0 w 2"/>
              <a:gd name="T21" fmla="*/ 3175 h 5"/>
              <a:gd name="T22" fmla="*/ 3175 w 2"/>
              <a:gd name="T23" fmla="*/ 7938 h 5"/>
              <a:gd name="T24" fmla="*/ 3175 w 2"/>
              <a:gd name="T25" fmla="*/ 3175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3175 w 2"/>
              <a:gd name="T19" fmla="*/ 0 h 1587"/>
              <a:gd name="T20" fmla="*/ 3175 w 2"/>
              <a:gd name="T21" fmla="*/ 0 h 1587"/>
              <a:gd name="T22" fmla="*/ 3175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3175 w 2"/>
              <a:gd name="T31" fmla="*/ 0 h 1587"/>
              <a:gd name="T32" fmla="*/ 3175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3175 w 2"/>
              <a:gd name="T41" fmla="*/ 0 h 1587"/>
              <a:gd name="T42" fmla="*/ 3175 w 2"/>
              <a:gd name="T43" fmla="*/ 0 h 1587"/>
              <a:gd name="T44" fmla="*/ 3175 w 2"/>
              <a:gd name="T45" fmla="*/ 0 h 1587"/>
              <a:gd name="T46" fmla="*/ 3175 w 2"/>
              <a:gd name="T47" fmla="*/ 0 h 1587"/>
              <a:gd name="T48" fmla="*/ 3175 w 2"/>
              <a:gd name="T49" fmla="*/ 0 h 1587"/>
              <a:gd name="T50" fmla="*/ 3175 w 2"/>
              <a:gd name="T51" fmla="*/ 0 h 1587"/>
              <a:gd name="T52" fmla="*/ 3175 w 2"/>
              <a:gd name="T53" fmla="*/ 0 h 1587"/>
              <a:gd name="T54" fmla="*/ 3175 w 2"/>
              <a:gd name="T55" fmla="*/ 0 h 1587"/>
              <a:gd name="T56" fmla="*/ 3175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2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3175 w 2"/>
              <a:gd name="T3" fmla="*/ 0 h 3"/>
              <a:gd name="T4" fmla="*/ 3175 w 2"/>
              <a:gd name="T5" fmla="*/ 0 h 3"/>
              <a:gd name="T6" fmla="*/ 3175 w 2"/>
              <a:gd name="T7" fmla="*/ 0 h 3"/>
              <a:gd name="T8" fmla="*/ 3175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3175 w 2"/>
              <a:gd name="T19" fmla="*/ 0 h 3"/>
              <a:gd name="T20" fmla="*/ 3175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4763 h 3"/>
              <a:gd name="T40" fmla="*/ 0 w 2"/>
              <a:gd name="T41" fmla="*/ 476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8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9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3175 w 2"/>
              <a:gd name="T25" fmla="*/ 3175 h 2"/>
              <a:gd name="T26" fmla="*/ 3175 w 2"/>
              <a:gd name="T27" fmla="*/ 3175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3175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3175 h 2"/>
              <a:gd name="T50" fmla="*/ 3175 w 2"/>
              <a:gd name="T51" fmla="*/ 3175 h 2"/>
              <a:gd name="T52" fmla="*/ 3175 w 2"/>
              <a:gd name="T53" fmla="*/ 0 h 2"/>
              <a:gd name="T54" fmla="*/ 3175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3175 h 2"/>
              <a:gd name="T62" fmla="*/ 0 w 2"/>
              <a:gd name="T63" fmla="*/ 3175 h 2"/>
              <a:gd name="T64" fmla="*/ 3175 w 2"/>
              <a:gd name="T65" fmla="*/ 3175 h 2"/>
              <a:gd name="T66" fmla="*/ 3175 w 2"/>
              <a:gd name="T67" fmla="*/ 3175 h 2"/>
              <a:gd name="T68" fmla="*/ 0 w 2"/>
              <a:gd name="T69" fmla="*/ 3175 h 2"/>
              <a:gd name="T70" fmla="*/ 0 w 2"/>
              <a:gd name="T71" fmla="*/ 3175 h 2"/>
              <a:gd name="T72" fmla="*/ 0 w 2"/>
              <a:gd name="T73" fmla="*/ 3175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5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6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7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8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9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0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1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4687888"/>
            <a:ext cx="4883150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Rectangle 63"/>
          <p:cNvSpPr>
            <a:spLocks noChangeArrowheads="1"/>
          </p:cNvSpPr>
          <p:nvPr/>
        </p:nvSpPr>
        <p:spPr bwMode="auto">
          <a:xfrm>
            <a:off x="0" y="4302125"/>
            <a:ext cx="9144000" cy="1762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1396005" y="1189789"/>
            <a:ext cx="7039470" cy="1822161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3600" b="1" baseline="0">
                <a:solidFill>
                  <a:srgbClr val="021F4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1408676" y="3000005"/>
            <a:ext cx="7026799" cy="121104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0" i="0" cap="all" baseline="0">
                <a:solidFill>
                  <a:srgbClr val="021F43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9" name="Text Placeholder 331"/>
          <p:cNvSpPr>
            <a:spLocks noGrp="1"/>
          </p:cNvSpPr>
          <p:nvPr>
            <p:ph type="body" sz="quarter" idx="14"/>
          </p:nvPr>
        </p:nvSpPr>
        <p:spPr>
          <a:xfrm>
            <a:off x="5469467" y="4910668"/>
            <a:ext cx="2966008" cy="1012638"/>
          </a:xfrm>
        </p:spPr>
        <p:txBody>
          <a:bodyPr anchor="b"/>
          <a:lstStyle>
            <a:lvl1pPr algn="r">
              <a:lnSpc>
                <a:spcPct val="100000"/>
              </a:lnSpc>
              <a:defRPr sz="1500" b="0" i="0" baseline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64" name="Rectangle 1028"/>
          <p:cNvSpPr>
            <a:spLocks noGrp="1" noChangeArrowheads="1"/>
          </p:cNvSpPr>
          <p:nvPr>
            <p:ph type="dt" sz="half" idx="15"/>
          </p:nvPr>
        </p:nvSpPr>
        <p:spPr>
          <a:xfrm>
            <a:off x="5716588" y="5975350"/>
            <a:ext cx="2719387" cy="306388"/>
          </a:xfrm>
          <a:prstGeom prst="rect">
            <a:avLst/>
          </a:prstGeom>
        </p:spPr>
        <p:txBody>
          <a:bodyPr rIns="0"/>
          <a:lstStyle>
            <a:lvl1pPr algn="r">
              <a:defRPr>
                <a:solidFill>
                  <a:schemeClr val="tx1"/>
                </a:solidFill>
                <a:cs typeface="Arial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86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1100138"/>
            <a:ext cx="9144000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4" y="301626"/>
            <a:ext cx="8462029" cy="756707"/>
          </a:xfrm>
        </p:spPr>
        <p:txBody>
          <a:bodyPr anchor="b"/>
          <a:lstStyle>
            <a:lvl1pPr>
              <a:defRPr sz="2200" b="0" i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49250" y="1598613"/>
            <a:ext cx="8477250" cy="46138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400"/>
              </a:spcBef>
              <a:tabLst>
                <a:tab pos="8402638" algn="r"/>
              </a:tabLst>
              <a:defRPr lang="en-US" sz="1600" baseline="0" smtClean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BC760B9F-94B6-48F9-9CAF-FD4E51F2A4B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3119437" y="6212418"/>
            <a:ext cx="5865075" cy="509058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  <p:pic>
        <p:nvPicPr>
          <p:cNvPr id="8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311900"/>
            <a:ext cx="19827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238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301625"/>
            <a:ext cx="8461375" cy="72545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1425772"/>
            <a:ext cx="8478837" cy="46607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798A9-6A2A-4540-919F-9A46452666AF}" type="datetime1">
              <a:rPr lang="ru-RU" smtClean="0"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99C04-8DE7-46FC-B221-BE0032576655}" type="slidenum">
              <a:rPr lang="ru-RU" altLang="uk-UA"/>
              <a:pPr/>
              <a:t>‹#›</a:t>
            </a:fld>
            <a:endParaRPr lang="ru-RU" altLang="uk-UA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0" y="1100138"/>
            <a:ext cx="9144000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81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88" y="301625"/>
            <a:ext cx="8461375" cy="495766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853646" y="6315188"/>
            <a:ext cx="2133600" cy="365125"/>
          </a:xfrm>
        </p:spPr>
        <p:txBody>
          <a:bodyPr/>
          <a:lstStyle/>
          <a:p>
            <a:fld id="{4B2E8374-B2B6-FA41-B76C-76E759C1A258}" type="slidenum">
              <a:rPr lang="it-IT" smtClean="0"/>
              <a:t>‹#›</a:t>
            </a:fld>
            <a:endParaRPr lang="it-IT"/>
          </a:p>
        </p:txBody>
      </p:sp>
      <p:cxnSp>
        <p:nvCxnSpPr>
          <p:cNvPr id="9" name="Connettore 1 19"/>
          <p:cNvCxnSpPr/>
          <p:nvPr userDrawn="1"/>
        </p:nvCxnSpPr>
        <p:spPr>
          <a:xfrm>
            <a:off x="8571445" y="6285917"/>
            <a:ext cx="0" cy="423667"/>
          </a:xfrm>
          <a:prstGeom prst="line">
            <a:avLst/>
          </a:prstGeom>
          <a:ln w="12700" cmpd="sng">
            <a:solidFill>
              <a:srgbClr val="5CA3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032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912429" y="6328304"/>
            <a:ext cx="2133600" cy="365125"/>
          </a:xfrm>
        </p:spPr>
        <p:txBody>
          <a:bodyPr/>
          <a:lstStyle/>
          <a:p>
            <a:fld id="{4B2E8374-B2B6-FA41-B76C-76E759C1A258}" type="slidenum">
              <a:rPr lang="it-IT" smtClean="0"/>
              <a:t>‹#›</a:t>
            </a:fld>
            <a:endParaRPr lang="it-IT"/>
          </a:p>
        </p:txBody>
      </p:sp>
      <p:cxnSp>
        <p:nvCxnSpPr>
          <p:cNvPr id="12" name="Connettore 1 14"/>
          <p:cNvCxnSpPr/>
          <p:nvPr userDrawn="1"/>
        </p:nvCxnSpPr>
        <p:spPr>
          <a:xfrm>
            <a:off x="613401" y="6136071"/>
            <a:ext cx="8530599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9"/>
          <p:cNvCxnSpPr/>
          <p:nvPr userDrawn="1"/>
        </p:nvCxnSpPr>
        <p:spPr>
          <a:xfrm>
            <a:off x="8571445" y="6285917"/>
            <a:ext cx="0" cy="423667"/>
          </a:xfrm>
          <a:prstGeom prst="line">
            <a:avLst/>
          </a:prstGeom>
          <a:ln w="12700" cmpd="sng">
            <a:solidFill>
              <a:srgbClr val="5CA3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183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6934" y="997858"/>
            <a:ext cx="3010890" cy="4924960"/>
          </a:xfrm>
        </p:spPr>
        <p:txBody>
          <a:bodyPr anchor="ctr"/>
          <a:lstStyle>
            <a:lvl1pPr algn="l">
              <a:defRPr sz="2400" b="0" i="0" cap="all" baseline="0">
                <a:solidFill>
                  <a:srgbClr val="021F43"/>
                </a:solidFill>
                <a:latin typeface="+mn-lt"/>
                <a:cs typeface="Andes ExtraLight"/>
              </a:defRPr>
            </a:lvl1pPr>
            <a:lvl2pPr algn="l">
              <a:defRPr sz="2400" b="0" i="0" cap="all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Andes ExtraLight"/>
              </a:defRPr>
            </a:lvl2pPr>
            <a:lvl3pPr algn="l">
              <a:defRPr sz="2400" b="0" i="0" cap="all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Andes ExtraLight"/>
              </a:defRPr>
            </a:lvl3pPr>
            <a:lvl4pPr algn="l">
              <a:defRPr sz="2400" b="0" i="0" cap="all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Andes ExtraLight"/>
              </a:defRPr>
            </a:lvl4pPr>
            <a:lvl5pPr algn="l">
              <a:defRPr sz="2400" b="0" i="0" cap="all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Andes Extra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3000" y="983838"/>
            <a:ext cx="5207000" cy="4904344"/>
          </a:xfrm>
        </p:spPr>
        <p:txBody>
          <a:bodyPr anchor="ctr"/>
          <a:lstStyle>
            <a:lvl1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76B5B6-6A56-4C99-A90D-092334678E1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1004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3" y="288636"/>
            <a:ext cx="8533067" cy="461819"/>
          </a:xfrm>
        </p:spPr>
        <p:txBody>
          <a:bodyPr anchor="b"/>
          <a:lstStyle>
            <a:lvl1pPr>
              <a:defRPr sz="2200" b="0" i="0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3000" y="983838"/>
            <a:ext cx="5207000" cy="4904344"/>
          </a:xfrm>
        </p:spPr>
        <p:txBody>
          <a:bodyPr anchor="ctr"/>
          <a:lstStyle>
            <a:lvl1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F22E81-4502-48E7-AE5F-16F98945705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0937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with Graphic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842" y="288636"/>
            <a:ext cx="8569158" cy="461819"/>
          </a:xfrm>
        </p:spPr>
        <p:txBody>
          <a:bodyPr anchor="b"/>
          <a:lstStyle>
            <a:lvl1pPr>
              <a:defRPr sz="2200"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2841" y="1443789"/>
            <a:ext cx="5307263" cy="4545263"/>
          </a:xfrm>
        </p:spPr>
        <p:txBody>
          <a:bodyPr/>
          <a:lstStyle>
            <a:lvl1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21093" y="1003049"/>
            <a:ext cx="3087853" cy="4972050"/>
          </a:xfrm>
        </p:spPr>
        <p:txBody>
          <a:bodyPr rIns="182880" anchor="ctr"/>
          <a:lstStyle>
            <a:lvl1pPr>
              <a:defRPr sz="16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3622675" y="976312"/>
            <a:ext cx="5294062" cy="414003"/>
          </a:xfrm>
        </p:spPr>
        <p:txBody>
          <a:bodyPr/>
          <a:lstStyle>
            <a:lvl1pPr algn="ctr">
              <a:defRPr sz="1600" b="0" cap="all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08B78E-37E8-42D5-8663-7DE01879CA1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596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4" y="307474"/>
            <a:ext cx="8410104" cy="983693"/>
          </a:xfrm>
        </p:spPr>
        <p:txBody>
          <a:bodyPr/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6934" y="1788583"/>
            <a:ext cx="4133273" cy="4399780"/>
          </a:xfrm>
        </p:spPr>
        <p:txBody>
          <a:bodyPr lIns="182880" rIns="182880" anchor="ctr"/>
          <a:lstStyle>
            <a:lvl1pPr marL="0" marR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 sz="1600">
                <a:solidFill>
                  <a:srgbClr val="595959"/>
                </a:solidFill>
              </a:defRPr>
            </a:lvl1pPr>
            <a:lvl2pPr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/>
          </p:nvPr>
        </p:nvSpPr>
        <p:spPr>
          <a:xfrm>
            <a:off x="4657428" y="1788509"/>
            <a:ext cx="4133088" cy="4402163"/>
          </a:xfrm>
        </p:spPr>
        <p:txBody>
          <a:bodyPr lIns="182880" rIns="182880" anchor="ctr"/>
          <a:lstStyle>
            <a:lvl1pPr marL="0" marR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 sz="1600">
                <a:solidFill>
                  <a:srgbClr val="595959"/>
                </a:solidFill>
              </a:defRPr>
            </a:lvl1pPr>
            <a:lvl2pPr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/>
          </p:nvPr>
        </p:nvSpPr>
        <p:spPr>
          <a:xfrm>
            <a:off x="356934" y="1429560"/>
            <a:ext cx="4133273" cy="264331"/>
          </a:xfrm>
        </p:spPr>
        <p:txBody>
          <a:bodyPr anchor="ctr">
            <a:normAutofit/>
          </a:bodyPr>
          <a:lstStyle>
            <a:lvl1pPr algn="ctr">
              <a:defRPr sz="1400" cap="all">
                <a:solidFill>
                  <a:srgbClr val="595959"/>
                </a:solidFill>
              </a:defRPr>
            </a:lvl1pPr>
            <a:lvl2pPr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4"/>
          </p:nvPr>
        </p:nvSpPr>
        <p:spPr>
          <a:xfrm>
            <a:off x="4657429" y="1421539"/>
            <a:ext cx="4133088" cy="264331"/>
          </a:xfrm>
        </p:spPr>
        <p:txBody>
          <a:bodyPr anchor="ctr">
            <a:normAutofit/>
          </a:bodyPr>
          <a:lstStyle>
            <a:lvl1pPr algn="ctr">
              <a:defRPr sz="1400" cap="all">
                <a:solidFill>
                  <a:srgbClr val="595959"/>
                </a:solidFill>
              </a:defRPr>
            </a:lvl1pPr>
            <a:lvl2pPr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769F2B-8039-4B2F-8ADE-7F55D1573CE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7746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Highligh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4" y="346364"/>
            <a:ext cx="3145592" cy="5784272"/>
          </a:xfrm>
        </p:spPr>
        <p:txBody>
          <a:bodyPr anchor="ctr"/>
          <a:lstStyle>
            <a:lvl1pPr>
              <a:defRPr sz="3200" b="0" i="0">
                <a:solidFill>
                  <a:schemeClr val="bg2"/>
                </a:solidFill>
                <a:latin typeface="+mn-lt"/>
                <a:cs typeface="Andes Extra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2999" y="346364"/>
            <a:ext cx="5166895" cy="5784271"/>
          </a:xfrm>
        </p:spPr>
        <p:txBody>
          <a:bodyPr anchor="ctr"/>
          <a:lstStyle>
            <a:lvl1pPr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defRPr sz="2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buNone/>
              <a:defRPr sz="2000" baseline="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marL="18288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marL="454914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37F36-A82B-4D8E-9965-D1203961AC6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521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Highligh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4" y="346364"/>
            <a:ext cx="3145592" cy="5784272"/>
          </a:xfrm>
        </p:spPr>
        <p:txBody>
          <a:bodyPr anchor="ctr"/>
          <a:lstStyle>
            <a:lvl1pPr>
              <a:defRPr sz="3200" b="0" i="0">
                <a:solidFill>
                  <a:schemeClr val="tx1"/>
                </a:solidFill>
                <a:latin typeface="+mn-lt"/>
                <a:cs typeface="Andes Extra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2999" y="346364"/>
            <a:ext cx="5166895" cy="5784271"/>
          </a:xfrm>
        </p:spPr>
        <p:txBody>
          <a:bodyPr anchor="ctr"/>
          <a:lstStyle>
            <a:lvl1pPr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defRPr sz="2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buNone/>
              <a:defRPr sz="2000" baseline="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marL="18288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marL="454914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B3ADCE-FDEC-4F77-ABAE-A6DCC94B15D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4703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 St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1683"/>
          <p:cNvSpPr>
            <a:spLocks/>
          </p:cNvSpPr>
          <p:nvPr/>
        </p:nvSpPr>
        <p:spPr bwMode="auto">
          <a:xfrm flipH="1">
            <a:off x="7410450" y="3175"/>
            <a:ext cx="712788" cy="584200"/>
          </a:xfrm>
          <a:custGeom>
            <a:avLst/>
            <a:gdLst>
              <a:gd name="T0" fmla="*/ 712788 w 448"/>
              <a:gd name="T1" fmla="*/ 584200 h 372"/>
              <a:gd name="T2" fmla="*/ 617325 w 448"/>
              <a:gd name="T3" fmla="*/ 474270 h 372"/>
              <a:gd name="T4" fmla="*/ 445493 w 448"/>
              <a:gd name="T5" fmla="*/ 326649 h 372"/>
              <a:gd name="T6" fmla="*/ 334119 w 448"/>
              <a:gd name="T7" fmla="*/ 223001 h 372"/>
              <a:gd name="T8" fmla="*/ 222746 w 448"/>
              <a:gd name="T9" fmla="*/ 147620 h 372"/>
              <a:gd name="T10" fmla="*/ 101827 w 448"/>
              <a:gd name="T11" fmla="*/ 69099 h 372"/>
              <a:gd name="T12" fmla="*/ 0 w 448"/>
              <a:gd name="T13" fmla="*/ 0 h 372"/>
              <a:gd name="T14" fmla="*/ 445493 w 448"/>
              <a:gd name="T15" fmla="*/ 0 h 372"/>
              <a:gd name="T16" fmla="*/ 477313 w 448"/>
              <a:gd name="T17" fmla="*/ 56535 h 372"/>
              <a:gd name="T18" fmla="*/ 515498 w 448"/>
              <a:gd name="T19" fmla="*/ 128775 h 372"/>
              <a:gd name="T20" fmla="*/ 550501 w 448"/>
              <a:gd name="T21" fmla="*/ 210438 h 372"/>
              <a:gd name="T22" fmla="*/ 601415 w 448"/>
              <a:gd name="T23" fmla="*/ 323509 h 372"/>
              <a:gd name="T24" fmla="*/ 649146 w 448"/>
              <a:gd name="T25" fmla="*/ 414594 h 372"/>
              <a:gd name="T26" fmla="*/ 690513 w 448"/>
              <a:gd name="T27" fmla="*/ 524524 h 372"/>
              <a:gd name="T28" fmla="*/ 712788 w 448"/>
              <a:gd name="T29" fmla="*/ 584200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77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78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3175 w 2"/>
              <a:gd name="T29" fmla="*/ 3175 h 2"/>
              <a:gd name="T30" fmla="*/ 3175 w 2"/>
              <a:gd name="T31" fmla="*/ 3175 h 2"/>
              <a:gd name="T32" fmla="*/ 3175 w 2"/>
              <a:gd name="T33" fmla="*/ 3175 h 2"/>
              <a:gd name="T34" fmla="*/ 3175 w 2"/>
              <a:gd name="T35" fmla="*/ 3175 h 2"/>
              <a:gd name="T36" fmla="*/ 3175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3175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3175 w 2"/>
              <a:gd name="T63" fmla="*/ 3175 h 2"/>
              <a:gd name="T64" fmla="*/ 0 w 2"/>
              <a:gd name="T65" fmla="*/ 3175 h 2"/>
              <a:gd name="T66" fmla="*/ 0 w 2"/>
              <a:gd name="T67" fmla="*/ 3175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3175 w 2"/>
              <a:gd name="T13" fmla="*/ 0 h 2"/>
              <a:gd name="T14" fmla="*/ 3175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3175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3175 w 2"/>
              <a:gd name="T53" fmla="*/ 3175 h 2"/>
              <a:gd name="T54" fmla="*/ 3175 w 2"/>
              <a:gd name="T55" fmla="*/ 3175 h 2"/>
              <a:gd name="T56" fmla="*/ 3175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3175 w 2"/>
              <a:gd name="T1" fmla="*/ 6350 h 4"/>
              <a:gd name="T2" fmla="*/ 3175 w 2"/>
              <a:gd name="T3" fmla="*/ 6350 h 4"/>
              <a:gd name="T4" fmla="*/ 3175 w 2"/>
              <a:gd name="T5" fmla="*/ 6350 h 4"/>
              <a:gd name="T6" fmla="*/ 3175 w 2"/>
              <a:gd name="T7" fmla="*/ 3175 h 4"/>
              <a:gd name="T8" fmla="*/ 3175 w 2"/>
              <a:gd name="T9" fmla="*/ 0 h 4"/>
              <a:gd name="T10" fmla="*/ 3175 w 2"/>
              <a:gd name="T11" fmla="*/ 0 h 4"/>
              <a:gd name="T12" fmla="*/ 3175 w 2"/>
              <a:gd name="T13" fmla="*/ 0 h 4"/>
              <a:gd name="T14" fmla="*/ 0 w 2"/>
              <a:gd name="T15" fmla="*/ 3175 h 4"/>
              <a:gd name="T16" fmla="*/ 3175 w 2"/>
              <a:gd name="T17" fmla="*/ 6350 h 4"/>
              <a:gd name="T18" fmla="*/ 3175 w 2"/>
              <a:gd name="T19" fmla="*/ 3175 h 4"/>
              <a:gd name="T20" fmla="*/ 3175 w 2"/>
              <a:gd name="T21" fmla="*/ 3175 h 4"/>
              <a:gd name="T22" fmla="*/ 3175 w 2"/>
              <a:gd name="T23" fmla="*/ 0 h 4"/>
              <a:gd name="T24" fmla="*/ 3175 w 2"/>
              <a:gd name="T25" fmla="*/ 3175 h 4"/>
              <a:gd name="T26" fmla="*/ 3175 w 2"/>
              <a:gd name="T27" fmla="*/ 3175 h 4"/>
              <a:gd name="T28" fmla="*/ 3175 w 2"/>
              <a:gd name="T29" fmla="*/ 3175 h 4"/>
              <a:gd name="T30" fmla="*/ 3175 w 2"/>
              <a:gd name="T31" fmla="*/ 3175 h 4"/>
              <a:gd name="T32" fmla="*/ 3175 w 2"/>
              <a:gd name="T33" fmla="*/ 3175 h 4"/>
              <a:gd name="T34" fmla="*/ 3175 w 2"/>
              <a:gd name="T35" fmla="*/ 3175 h 4"/>
              <a:gd name="T36" fmla="*/ 3175 w 2"/>
              <a:gd name="T37" fmla="*/ 3175 h 4"/>
              <a:gd name="T38" fmla="*/ 3175 w 2"/>
              <a:gd name="T39" fmla="*/ 3175 h 4"/>
              <a:gd name="T40" fmla="*/ 3175 w 2"/>
              <a:gd name="T41" fmla="*/ 3175 h 4"/>
              <a:gd name="T42" fmla="*/ 3175 w 2"/>
              <a:gd name="T43" fmla="*/ 3175 h 4"/>
              <a:gd name="T44" fmla="*/ 3175 w 2"/>
              <a:gd name="T45" fmla="*/ 3175 h 4"/>
              <a:gd name="T46" fmla="*/ 3175 w 2"/>
              <a:gd name="T47" fmla="*/ 3175 h 4"/>
              <a:gd name="T48" fmla="*/ 3175 w 2"/>
              <a:gd name="T49" fmla="*/ 3175 h 4"/>
              <a:gd name="T50" fmla="*/ 3175 w 2"/>
              <a:gd name="T51" fmla="*/ 3175 h 4"/>
              <a:gd name="T52" fmla="*/ 0 w 2"/>
              <a:gd name="T53" fmla="*/ 3175 h 4"/>
              <a:gd name="T54" fmla="*/ 3175 w 2"/>
              <a:gd name="T55" fmla="*/ 6350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6350 h 4"/>
              <a:gd name="T2" fmla="*/ 0 w 1587"/>
              <a:gd name="T3" fmla="*/ 3175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3175 h 4"/>
              <a:gd name="T10" fmla="*/ 0 w 1587"/>
              <a:gd name="T11" fmla="*/ 3175 h 4"/>
              <a:gd name="T12" fmla="*/ 0 w 1587"/>
              <a:gd name="T13" fmla="*/ 6350 h 4"/>
              <a:gd name="T14" fmla="*/ 0 w 1587"/>
              <a:gd name="T15" fmla="*/ 3175 h 4"/>
              <a:gd name="T16" fmla="*/ 0 w 1587"/>
              <a:gd name="T17" fmla="*/ 3175 h 4"/>
              <a:gd name="T18" fmla="*/ 0 w 1587"/>
              <a:gd name="T19" fmla="*/ 3175 h 4"/>
              <a:gd name="T20" fmla="*/ 0 w 1587"/>
              <a:gd name="T21" fmla="*/ 3175 h 4"/>
              <a:gd name="T22" fmla="*/ 0 w 1587"/>
              <a:gd name="T23" fmla="*/ 3175 h 4"/>
              <a:gd name="T24" fmla="*/ 0 w 1587"/>
              <a:gd name="T25" fmla="*/ 3175 h 4"/>
              <a:gd name="T26" fmla="*/ 0 w 1587"/>
              <a:gd name="T27" fmla="*/ 3175 h 4"/>
              <a:gd name="T28" fmla="*/ 0 w 1587"/>
              <a:gd name="T29" fmla="*/ 6350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0 h 2"/>
              <a:gd name="T4" fmla="*/ 3175 w 2"/>
              <a:gd name="T5" fmla="*/ 0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0 h 2"/>
              <a:gd name="T30" fmla="*/ 0 w 2"/>
              <a:gd name="T31" fmla="*/ 3175 h 2"/>
              <a:gd name="T32" fmla="*/ 3175 w 2"/>
              <a:gd name="T33" fmla="*/ 3175 h 2"/>
              <a:gd name="T34" fmla="*/ 3175 w 2"/>
              <a:gd name="T35" fmla="*/ 0 h 2"/>
              <a:gd name="T36" fmla="*/ 0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0 h 2"/>
              <a:gd name="T4" fmla="*/ 0 w 1587"/>
              <a:gd name="T5" fmla="*/ 3175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3175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3175 w 2"/>
              <a:gd name="T1" fmla="*/ 3175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3175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3175 w 4"/>
              <a:gd name="T1" fmla="*/ 3175 h 2"/>
              <a:gd name="T2" fmla="*/ 3175 w 4"/>
              <a:gd name="T3" fmla="*/ 3175 h 2"/>
              <a:gd name="T4" fmla="*/ 6350 w 4"/>
              <a:gd name="T5" fmla="*/ 3175 h 2"/>
              <a:gd name="T6" fmla="*/ 6350 w 4"/>
              <a:gd name="T7" fmla="*/ 0 h 2"/>
              <a:gd name="T8" fmla="*/ 6350 w 4"/>
              <a:gd name="T9" fmla="*/ 0 h 2"/>
              <a:gd name="T10" fmla="*/ 3175 w 4"/>
              <a:gd name="T11" fmla="*/ 0 h 2"/>
              <a:gd name="T12" fmla="*/ 3175 w 4"/>
              <a:gd name="T13" fmla="*/ 0 h 2"/>
              <a:gd name="T14" fmla="*/ 0 w 4"/>
              <a:gd name="T15" fmla="*/ 3175 h 2"/>
              <a:gd name="T16" fmla="*/ 3175 w 4"/>
              <a:gd name="T17" fmla="*/ 3175 h 2"/>
              <a:gd name="T18" fmla="*/ 3175 w 4"/>
              <a:gd name="T19" fmla="*/ 0 h 2"/>
              <a:gd name="T20" fmla="*/ 6350 w 4"/>
              <a:gd name="T21" fmla="*/ 3175 h 2"/>
              <a:gd name="T22" fmla="*/ 6350 w 4"/>
              <a:gd name="T23" fmla="*/ 0 h 2"/>
              <a:gd name="T24" fmla="*/ 6350 w 4"/>
              <a:gd name="T25" fmla="*/ 0 h 2"/>
              <a:gd name="T26" fmla="*/ 3175 w 4"/>
              <a:gd name="T27" fmla="*/ 0 h 2"/>
              <a:gd name="T28" fmla="*/ 3175 w 4"/>
              <a:gd name="T29" fmla="*/ 0 h 2"/>
              <a:gd name="T30" fmla="*/ 0 w 4"/>
              <a:gd name="T31" fmla="*/ 0 h 2"/>
              <a:gd name="T32" fmla="*/ 3175 w 4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0 w 2"/>
              <a:gd name="T59" fmla="*/ 3175 h 2"/>
              <a:gd name="T60" fmla="*/ 0 w 2"/>
              <a:gd name="T61" fmla="*/ 3175 h 2"/>
              <a:gd name="T62" fmla="*/ 0 w 2"/>
              <a:gd name="T63" fmla="*/ 3175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3175 h 2"/>
              <a:gd name="T40" fmla="*/ 0 w 2"/>
              <a:gd name="T41" fmla="*/ 3175 h 2"/>
              <a:gd name="T42" fmla="*/ 3175 w 2"/>
              <a:gd name="T43" fmla="*/ 3175 h 2"/>
              <a:gd name="T44" fmla="*/ 3175 w 2"/>
              <a:gd name="T45" fmla="*/ 0 h 2"/>
              <a:gd name="T46" fmla="*/ 3175 w 2"/>
              <a:gd name="T47" fmla="*/ 0 h 2"/>
              <a:gd name="T48" fmla="*/ 3175 w 2"/>
              <a:gd name="T49" fmla="*/ 0 h 2"/>
              <a:gd name="T50" fmla="*/ 3175 w 2"/>
              <a:gd name="T51" fmla="*/ 0 h 2"/>
              <a:gd name="T52" fmla="*/ 3175 w 2"/>
              <a:gd name="T53" fmla="*/ 0 h 2"/>
              <a:gd name="T54" fmla="*/ 3175 w 2"/>
              <a:gd name="T55" fmla="*/ 0 h 2"/>
              <a:gd name="T56" fmla="*/ 3175 w 2"/>
              <a:gd name="T57" fmla="*/ 0 h 2"/>
              <a:gd name="T58" fmla="*/ 3175 w 2"/>
              <a:gd name="T59" fmla="*/ 0 h 2"/>
              <a:gd name="T60" fmla="*/ 3175 w 2"/>
              <a:gd name="T61" fmla="*/ 0 h 2"/>
              <a:gd name="T62" fmla="*/ 3175 w 2"/>
              <a:gd name="T63" fmla="*/ 0 h 2"/>
              <a:gd name="T64" fmla="*/ 3175 w 2"/>
              <a:gd name="T65" fmla="*/ 0 h 2"/>
              <a:gd name="T66" fmla="*/ 3175 w 2"/>
              <a:gd name="T67" fmla="*/ 3175 h 2"/>
              <a:gd name="T68" fmla="*/ 3175 w 2"/>
              <a:gd name="T69" fmla="*/ 0 h 2"/>
              <a:gd name="T70" fmla="*/ 3175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3175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0 w 2"/>
              <a:gd name="T3" fmla="*/ 4763 h 3"/>
              <a:gd name="T4" fmla="*/ 3175 w 2"/>
              <a:gd name="T5" fmla="*/ 4763 h 3"/>
              <a:gd name="T6" fmla="*/ 3175 w 2"/>
              <a:gd name="T7" fmla="*/ 476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0 w 2"/>
              <a:gd name="T19" fmla="*/ 4763 h 3"/>
              <a:gd name="T20" fmla="*/ 0 w 2"/>
              <a:gd name="T21" fmla="*/ 4763 h 3"/>
              <a:gd name="T22" fmla="*/ 0 w 2"/>
              <a:gd name="T23" fmla="*/ 0 h 3"/>
              <a:gd name="T24" fmla="*/ 0 w 2"/>
              <a:gd name="T25" fmla="*/ 4763 h 3"/>
              <a:gd name="T26" fmla="*/ 0 w 2"/>
              <a:gd name="T27" fmla="*/ 4763 h 3"/>
              <a:gd name="T28" fmla="*/ 0 w 2"/>
              <a:gd name="T29" fmla="*/ 4763 h 3"/>
              <a:gd name="T30" fmla="*/ 0 w 2"/>
              <a:gd name="T31" fmla="*/ 4763 h 3"/>
              <a:gd name="T32" fmla="*/ 0 w 2"/>
              <a:gd name="T33" fmla="*/ 4763 h 3"/>
              <a:gd name="T34" fmla="*/ 0 w 2"/>
              <a:gd name="T35" fmla="*/ 4763 h 3"/>
              <a:gd name="T36" fmla="*/ 0 w 2"/>
              <a:gd name="T37" fmla="*/ 4763 h 3"/>
              <a:gd name="T38" fmla="*/ 0 w 2"/>
              <a:gd name="T39" fmla="*/ 4763 h 3"/>
              <a:gd name="T40" fmla="*/ 0 w 2"/>
              <a:gd name="T41" fmla="*/ 4763 h 3"/>
              <a:gd name="T42" fmla="*/ 0 w 2"/>
              <a:gd name="T43" fmla="*/ 4763 h 3"/>
              <a:gd name="T44" fmla="*/ 0 w 2"/>
              <a:gd name="T45" fmla="*/ 4763 h 3"/>
              <a:gd name="T46" fmla="*/ 0 w 2"/>
              <a:gd name="T47" fmla="*/ 4763 h 3"/>
              <a:gd name="T48" fmla="*/ 0 w 2"/>
              <a:gd name="T49" fmla="*/ 4763 h 3"/>
              <a:gd name="T50" fmla="*/ 0 w 2"/>
              <a:gd name="T51" fmla="*/ 4763 h 3"/>
              <a:gd name="T52" fmla="*/ 0 w 2"/>
              <a:gd name="T53" fmla="*/ 476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0 w 2"/>
              <a:gd name="T5" fmla="*/ 0 h 2"/>
              <a:gd name="T6" fmla="*/ 0 w 2"/>
              <a:gd name="T7" fmla="*/ 3175 h 2"/>
              <a:gd name="T8" fmla="*/ 0 w 2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98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3175 w 2"/>
              <a:gd name="T1" fmla="*/ 0 h 2"/>
              <a:gd name="T2" fmla="*/ 3175 w 2"/>
              <a:gd name="T3" fmla="*/ 0 h 2"/>
              <a:gd name="T4" fmla="*/ 3175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3175 h 2"/>
              <a:gd name="T12" fmla="*/ 3175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3175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3175 w 2"/>
              <a:gd name="T39" fmla="*/ 3175 h 2"/>
              <a:gd name="T40" fmla="*/ 3175 w 2"/>
              <a:gd name="T41" fmla="*/ 3175 h 2"/>
              <a:gd name="T42" fmla="*/ 3175 w 2"/>
              <a:gd name="T43" fmla="*/ 3175 h 2"/>
              <a:gd name="T44" fmla="*/ 3175 w 2"/>
              <a:gd name="T45" fmla="*/ 3175 h 2"/>
              <a:gd name="T46" fmla="*/ 3175 w 2"/>
              <a:gd name="T47" fmla="*/ 3175 h 2"/>
              <a:gd name="T48" fmla="*/ 0 w 2"/>
              <a:gd name="T49" fmla="*/ 0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3175 w 2"/>
              <a:gd name="T57" fmla="*/ 3175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0 h 2"/>
              <a:gd name="T6" fmla="*/ 3175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3175 w 2"/>
              <a:gd name="T17" fmla="*/ 0 h 2"/>
              <a:gd name="T18" fmla="*/ 3175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3175 h 2"/>
              <a:gd name="T48" fmla="*/ 0 w 2"/>
              <a:gd name="T49" fmla="*/ 3175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3175 w 2"/>
              <a:gd name="T1" fmla="*/ 3175 h 5"/>
              <a:gd name="T2" fmla="*/ 3175 w 2"/>
              <a:gd name="T3" fmla="*/ 3175 h 5"/>
              <a:gd name="T4" fmla="*/ 0 w 2"/>
              <a:gd name="T5" fmla="*/ 0 h 5"/>
              <a:gd name="T6" fmla="*/ 0 w 2"/>
              <a:gd name="T7" fmla="*/ 3175 h 5"/>
              <a:gd name="T8" fmla="*/ 0 w 2"/>
              <a:gd name="T9" fmla="*/ 3175 h 5"/>
              <a:gd name="T10" fmla="*/ 3175 w 2"/>
              <a:gd name="T11" fmla="*/ 7938 h 5"/>
              <a:gd name="T12" fmla="*/ 3175 w 2"/>
              <a:gd name="T13" fmla="*/ 3175 h 5"/>
              <a:gd name="T14" fmla="*/ 3175 w 2"/>
              <a:gd name="T15" fmla="*/ 3175 h 5"/>
              <a:gd name="T16" fmla="*/ 0 w 2"/>
              <a:gd name="T17" fmla="*/ 0 h 5"/>
              <a:gd name="T18" fmla="*/ 0 w 2"/>
              <a:gd name="T19" fmla="*/ 3175 h 5"/>
              <a:gd name="T20" fmla="*/ 0 w 2"/>
              <a:gd name="T21" fmla="*/ 3175 h 5"/>
              <a:gd name="T22" fmla="*/ 3175 w 2"/>
              <a:gd name="T23" fmla="*/ 7938 h 5"/>
              <a:gd name="T24" fmla="*/ 3175 w 2"/>
              <a:gd name="T25" fmla="*/ 3175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3175 w 2"/>
              <a:gd name="T19" fmla="*/ 0 h 1587"/>
              <a:gd name="T20" fmla="*/ 3175 w 2"/>
              <a:gd name="T21" fmla="*/ 0 h 1587"/>
              <a:gd name="T22" fmla="*/ 3175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3175 w 2"/>
              <a:gd name="T31" fmla="*/ 0 h 1587"/>
              <a:gd name="T32" fmla="*/ 3175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3175 w 2"/>
              <a:gd name="T41" fmla="*/ 0 h 1587"/>
              <a:gd name="T42" fmla="*/ 3175 w 2"/>
              <a:gd name="T43" fmla="*/ 0 h 1587"/>
              <a:gd name="T44" fmla="*/ 3175 w 2"/>
              <a:gd name="T45" fmla="*/ 0 h 1587"/>
              <a:gd name="T46" fmla="*/ 3175 w 2"/>
              <a:gd name="T47" fmla="*/ 0 h 1587"/>
              <a:gd name="T48" fmla="*/ 3175 w 2"/>
              <a:gd name="T49" fmla="*/ 0 h 1587"/>
              <a:gd name="T50" fmla="*/ 3175 w 2"/>
              <a:gd name="T51" fmla="*/ 0 h 1587"/>
              <a:gd name="T52" fmla="*/ 3175 w 2"/>
              <a:gd name="T53" fmla="*/ 0 h 1587"/>
              <a:gd name="T54" fmla="*/ 3175 w 2"/>
              <a:gd name="T55" fmla="*/ 0 h 1587"/>
              <a:gd name="T56" fmla="*/ 3175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11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3175 w 2"/>
              <a:gd name="T3" fmla="*/ 0 h 3"/>
              <a:gd name="T4" fmla="*/ 3175 w 2"/>
              <a:gd name="T5" fmla="*/ 0 h 3"/>
              <a:gd name="T6" fmla="*/ 3175 w 2"/>
              <a:gd name="T7" fmla="*/ 0 h 3"/>
              <a:gd name="T8" fmla="*/ 3175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3175 w 2"/>
              <a:gd name="T19" fmla="*/ 0 h 3"/>
              <a:gd name="T20" fmla="*/ 3175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4763 h 3"/>
              <a:gd name="T40" fmla="*/ 0 w 2"/>
              <a:gd name="T41" fmla="*/ 476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6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17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18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0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3175 w 2"/>
              <a:gd name="T25" fmla="*/ 3175 h 2"/>
              <a:gd name="T26" fmla="*/ 3175 w 2"/>
              <a:gd name="T27" fmla="*/ 3175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3175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3175 h 2"/>
              <a:gd name="T50" fmla="*/ 3175 w 2"/>
              <a:gd name="T51" fmla="*/ 3175 h 2"/>
              <a:gd name="T52" fmla="*/ 3175 w 2"/>
              <a:gd name="T53" fmla="*/ 0 h 2"/>
              <a:gd name="T54" fmla="*/ 3175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3175 h 2"/>
              <a:gd name="T62" fmla="*/ 0 w 2"/>
              <a:gd name="T63" fmla="*/ 3175 h 2"/>
              <a:gd name="T64" fmla="*/ 3175 w 2"/>
              <a:gd name="T65" fmla="*/ 3175 h 2"/>
              <a:gd name="T66" fmla="*/ 3175 w 2"/>
              <a:gd name="T67" fmla="*/ 3175 h 2"/>
              <a:gd name="T68" fmla="*/ 0 w 2"/>
              <a:gd name="T69" fmla="*/ 3175 h 2"/>
              <a:gd name="T70" fmla="*/ 0 w 2"/>
              <a:gd name="T71" fmla="*/ 3175 h 2"/>
              <a:gd name="T72" fmla="*/ 0 w 2"/>
              <a:gd name="T73" fmla="*/ 3175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24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25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26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27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28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29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30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170" name="ClipArt Placeholder 9"/>
          <p:cNvSpPr>
            <a:spLocks noGrp="1"/>
          </p:cNvSpPr>
          <p:nvPr>
            <p:ph type="clipArt" sz="quarter" idx="49"/>
          </p:nvPr>
        </p:nvSpPr>
        <p:spPr>
          <a:xfrm>
            <a:off x="341834" y="3721341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  <p:sp>
        <p:nvSpPr>
          <p:cNvPr id="177" name="ClipArt Placeholder 9"/>
          <p:cNvSpPr>
            <a:spLocks noGrp="1"/>
          </p:cNvSpPr>
          <p:nvPr>
            <p:ph type="clipArt" sz="quarter" idx="56"/>
          </p:nvPr>
        </p:nvSpPr>
        <p:spPr>
          <a:xfrm>
            <a:off x="2093047" y="3721341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  <p:sp>
        <p:nvSpPr>
          <p:cNvPr id="184" name="ClipArt Placeholder 9"/>
          <p:cNvSpPr>
            <a:spLocks noGrp="1"/>
          </p:cNvSpPr>
          <p:nvPr>
            <p:ph type="clipArt" sz="quarter" idx="63"/>
          </p:nvPr>
        </p:nvSpPr>
        <p:spPr>
          <a:xfrm>
            <a:off x="3844259" y="3721341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  <p:sp>
        <p:nvSpPr>
          <p:cNvPr id="191" name="ClipArt Placeholder 9"/>
          <p:cNvSpPr>
            <a:spLocks noGrp="1"/>
          </p:cNvSpPr>
          <p:nvPr>
            <p:ph type="clipArt" sz="quarter" idx="70"/>
          </p:nvPr>
        </p:nvSpPr>
        <p:spPr>
          <a:xfrm>
            <a:off x="5595471" y="3721341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  <p:sp>
        <p:nvSpPr>
          <p:cNvPr id="198" name="ClipArt Placeholder 9"/>
          <p:cNvSpPr>
            <a:spLocks noGrp="1"/>
          </p:cNvSpPr>
          <p:nvPr>
            <p:ph type="clipArt" sz="quarter" idx="77"/>
          </p:nvPr>
        </p:nvSpPr>
        <p:spPr>
          <a:xfrm>
            <a:off x="7346684" y="3721341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  <p:sp>
        <p:nvSpPr>
          <p:cNvPr id="324" name="Title 323"/>
          <p:cNvSpPr>
            <a:spLocks noGrp="1"/>
          </p:cNvSpPr>
          <p:nvPr>
            <p:ph type="title"/>
          </p:nvPr>
        </p:nvSpPr>
        <p:spPr>
          <a:xfrm>
            <a:off x="343401" y="301625"/>
            <a:ext cx="8439652" cy="668193"/>
          </a:xfrm>
        </p:spPr>
        <p:txBody>
          <a:bodyPr/>
          <a:lstStyle>
            <a:lvl1pPr>
              <a:defRPr b="0" i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1" name="Text Placeholder 2"/>
          <p:cNvSpPr>
            <a:spLocks noGrp="1"/>
          </p:cNvSpPr>
          <p:nvPr>
            <p:ph type="body" sz="quarter" idx="50"/>
          </p:nvPr>
        </p:nvSpPr>
        <p:spPr>
          <a:xfrm>
            <a:off x="603491" y="3775118"/>
            <a:ext cx="93345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2" name="Picture Placeholder 4"/>
          <p:cNvSpPr>
            <a:spLocks noGrp="1"/>
          </p:cNvSpPr>
          <p:nvPr>
            <p:ph type="pic" sz="quarter" idx="51"/>
          </p:nvPr>
        </p:nvSpPr>
        <p:spPr>
          <a:xfrm>
            <a:off x="476491" y="4049120"/>
            <a:ext cx="1187450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173" name="Text Placeholder 2"/>
          <p:cNvSpPr>
            <a:spLocks noGrp="1"/>
          </p:cNvSpPr>
          <p:nvPr>
            <p:ph type="body" sz="quarter" idx="52"/>
          </p:nvPr>
        </p:nvSpPr>
        <p:spPr>
          <a:xfrm>
            <a:off x="465099" y="459973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4" name="Text Placeholder 2"/>
          <p:cNvSpPr>
            <a:spLocks noGrp="1"/>
          </p:cNvSpPr>
          <p:nvPr>
            <p:ph type="body" sz="quarter" idx="53"/>
          </p:nvPr>
        </p:nvSpPr>
        <p:spPr>
          <a:xfrm>
            <a:off x="465099" y="487373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5" name="Text Placeholder 2"/>
          <p:cNvSpPr>
            <a:spLocks noGrp="1"/>
          </p:cNvSpPr>
          <p:nvPr>
            <p:ph type="body" sz="quarter" idx="54"/>
          </p:nvPr>
        </p:nvSpPr>
        <p:spPr>
          <a:xfrm>
            <a:off x="465099" y="5147738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6" name="Text Placeholder 2"/>
          <p:cNvSpPr>
            <a:spLocks noGrp="1"/>
          </p:cNvSpPr>
          <p:nvPr>
            <p:ph type="body" sz="quarter" idx="55"/>
          </p:nvPr>
        </p:nvSpPr>
        <p:spPr>
          <a:xfrm>
            <a:off x="465099" y="541267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8" name="Text Placeholder 2"/>
          <p:cNvSpPr>
            <a:spLocks noGrp="1"/>
          </p:cNvSpPr>
          <p:nvPr>
            <p:ph type="body" sz="quarter" idx="57"/>
          </p:nvPr>
        </p:nvSpPr>
        <p:spPr>
          <a:xfrm>
            <a:off x="2321508" y="3775118"/>
            <a:ext cx="93345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9" name="Picture Placeholder 4"/>
          <p:cNvSpPr>
            <a:spLocks noGrp="1"/>
          </p:cNvSpPr>
          <p:nvPr>
            <p:ph type="pic" sz="quarter" idx="58"/>
          </p:nvPr>
        </p:nvSpPr>
        <p:spPr>
          <a:xfrm>
            <a:off x="2194508" y="4049120"/>
            <a:ext cx="1187450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180" name="Text Placeholder 2"/>
          <p:cNvSpPr>
            <a:spLocks noGrp="1"/>
          </p:cNvSpPr>
          <p:nvPr>
            <p:ph type="body" sz="quarter" idx="59"/>
          </p:nvPr>
        </p:nvSpPr>
        <p:spPr>
          <a:xfrm>
            <a:off x="2183116" y="459973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1" name="Text Placeholder 2"/>
          <p:cNvSpPr>
            <a:spLocks noGrp="1"/>
          </p:cNvSpPr>
          <p:nvPr>
            <p:ph type="body" sz="quarter" idx="60"/>
          </p:nvPr>
        </p:nvSpPr>
        <p:spPr>
          <a:xfrm>
            <a:off x="2183116" y="487373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2" name="Text Placeholder 2"/>
          <p:cNvSpPr>
            <a:spLocks noGrp="1"/>
          </p:cNvSpPr>
          <p:nvPr>
            <p:ph type="body" sz="quarter" idx="61"/>
          </p:nvPr>
        </p:nvSpPr>
        <p:spPr>
          <a:xfrm>
            <a:off x="2183116" y="5147738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3" name="Text Placeholder 2"/>
          <p:cNvSpPr>
            <a:spLocks noGrp="1"/>
          </p:cNvSpPr>
          <p:nvPr>
            <p:ph type="body" sz="quarter" idx="62"/>
          </p:nvPr>
        </p:nvSpPr>
        <p:spPr>
          <a:xfrm>
            <a:off x="2183116" y="541267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5" name="Text Placeholder 2"/>
          <p:cNvSpPr>
            <a:spLocks noGrp="1"/>
          </p:cNvSpPr>
          <p:nvPr>
            <p:ph type="body" sz="quarter" idx="64"/>
          </p:nvPr>
        </p:nvSpPr>
        <p:spPr>
          <a:xfrm>
            <a:off x="4101439" y="3775118"/>
            <a:ext cx="93345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6" name="Picture Placeholder 4"/>
          <p:cNvSpPr>
            <a:spLocks noGrp="1"/>
          </p:cNvSpPr>
          <p:nvPr>
            <p:ph type="pic" sz="quarter" idx="65"/>
          </p:nvPr>
        </p:nvSpPr>
        <p:spPr>
          <a:xfrm>
            <a:off x="3974439" y="4049120"/>
            <a:ext cx="1187450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187" name="Text Placeholder 2"/>
          <p:cNvSpPr>
            <a:spLocks noGrp="1"/>
          </p:cNvSpPr>
          <p:nvPr>
            <p:ph type="body" sz="quarter" idx="66"/>
          </p:nvPr>
        </p:nvSpPr>
        <p:spPr>
          <a:xfrm>
            <a:off x="3963047" y="459973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8" name="Text Placeholder 2"/>
          <p:cNvSpPr>
            <a:spLocks noGrp="1"/>
          </p:cNvSpPr>
          <p:nvPr>
            <p:ph type="body" sz="quarter" idx="67"/>
          </p:nvPr>
        </p:nvSpPr>
        <p:spPr>
          <a:xfrm>
            <a:off x="3963047" y="487373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9" name="Text Placeholder 2"/>
          <p:cNvSpPr>
            <a:spLocks noGrp="1"/>
          </p:cNvSpPr>
          <p:nvPr>
            <p:ph type="body" sz="quarter" idx="68"/>
          </p:nvPr>
        </p:nvSpPr>
        <p:spPr>
          <a:xfrm>
            <a:off x="3963047" y="5147738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0" name="Text Placeholder 2"/>
          <p:cNvSpPr>
            <a:spLocks noGrp="1"/>
          </p:cNvSpPr>
          <p:nvPr>
            <p:ph type="body" sz="quarter" idx="69"/>
          </p:nvPr>
        </p:nvSpPr>
        <p:spPr>
          <a:xfrm>
            <a:off x="3963047" y="541267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2" name="Text Placeholder 2"/>
          <p:cNvSpPr>
            <a:spLocks noGrp="1"/>
          </p:cNvSpPr>
          <p:nvPr>
            <p:ph type="body" sz="quarter" idx="71"/>
          </p:nvPr>
        </p:nvSpPr>
        <p:spPr>
          <a:xfrm>
            <a:off x="5863108" y="3775118"/>
            <a:ext cx="93345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3" name="Picture Placeholder 4"/>
          <p:cNvSpPr>
            <a:spLocks noGrp="1"/>
          </p:cNvSpPr>
          <p:nvPr>
            <p:ph type="pic" sz="quarter" idx="72"/>
          </p:nvPr>
        </p:nvSpPr>
        <p:spPr>
          <a:xfrm>
            <a:off x="5736108" y="4049120"/>
            <a:ext cx="1187450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194" name="Text Placeholder 2"/>
          <p:cNvSpPr>
            <a:spLocks noGrp="1"/>
          </p:cNvSpPr>
          <p:nvPr>
            <p:ph type="body" sz="quarter" idx="73"/>
          </p:nvPr>
        </p:nvSpPr>
        <p:spPr>
          <a:xfrm>
            <a:off x="5724716" y="459973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5" name="Text Placeholder 2"/>
          <p:cNvSpPr>
            <a:spLocks noGrp="1"/>
          </p:cNvSpPr>
          <p:nvPr>
            <p:ph type="body" sz="quarter" idx="74"/>
          </p:nvPr>
        </p:nvSpPr>
        <p:spPr>
          <a:xfrm>
            <a:off x="5724716" y="487373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6" name="Text Placeholder 2"/>
          <p:cNvSpPr>
            <a:spLocks noGrp="1"/>
          </p:cNvSpPr>
          <p:nvPr>
            <p:ph type="body" sz="quarter" idx="75"/>
          </p:nvPr>
        </p:nvSpPr>
        <p:spPr>
          <a:xfrm>
            <a:off x="5724716" y="5147738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7" name="Text Placeholder 2"/>
          <p:cNvSpPr>
            <a:spLocks noGrp="1"/>
          </p:cNvSpPr>
          <p:nvPr>
            <p:ph type="body" sz="quarter" idx="76"/>
          </p:nvPr>
        </p:nvSpPr>
        <p:spPr>
          <a:xfrm>
            <a:off x="5724716" y="541267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9" name="Text Placeholder 2"/>
          <p:cNvSpPr>
            <a:spLocks noGrp="1"/>
          </p:cNvSpPr>
          <p:nvPr>
            <p:ph type="body" sz="quarter" idx="78"/>
          </p:nvPr>
        </p:nvSpPr>
        <p:spPr>
          <a:xfrm>
            <a:off x="7636461" y="3775118"/>
            <a:ext cx="93345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0" name="Picture Placeholder 4"/>
          <p:cNvSpPr>
            <a:spLocks noGrp="1"/>
          </p:cNvSpPr>
          <p:nvPr>
            <p:ph type="pic" sz="quarter" idx="79"/>
          </p:nvPr>
        </p:nvSpPr>
        <p:spPr>
          <a:xfrm>
            <a:off x="7509461" y="4049120"/>
            <a:ext cx="1187450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201" name="Text Placeholder 2"/>
          <p:cNvSpPr>
            <a:spLocks noGrp="1"/>
          </p:cNvSpPr>
          <p:nvPr>
            <p:ph type="body" sz="quarter" idx="80"/>
          </p:nvPr>
        </p:nvSpPr>
        <p:spPr>
          <a:xfrm>
            <a:off x="7498069" y="459973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2" name="Text Placeholder 2"/>
          <p:cNvSpPr>
            <a:spLocks noGrp="1"/>
          </p:cNvSpPr>
          <p:nvPr>
            <p:ph type="body" sz="quarter" idx="81"/>
          </p:nvPr>
        </p:nvSpPr>
        <p:spPr>
          <a:xfrm>
            <a:off x="7498069" y="487373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3" name="Text Placeholder 2"/>
          <p:cNvSpPr>
            <a:spLocks noGrp="1"/>
          </p:cNvSpPr>
          <p:nvPr>
            <p:ph type="body" sz="quarter" idx="82"/>
          </p:nvPr>
        </p:nvSpPr>
        <p:spPr>
          <a:xfrm>
            <a:off x="7498069" y="5147738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4" name="Text Placeholder 2"/>
          <p:cNvSpPr>
            <a:spLocks noGrp="1"/>
          </p:cNvSpPr>
          <p:nvPr>
            <p:ph type="body" sz="quarter" idx="83"/>
          </p:nvPr>
        </p:nvSpPr>
        <p:spPr>
          <a:xfrm>
            <a:off x="7498069" y="541267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5" name="ClipArt Placeholder 9"/>
          <p:cNvSpPr>
            <a:spLocks noGrp="1"/>
          </p:cNvSpPr>
          <p:nvPr>
            <p:ph type="clipArt" sz="quarter" idx="84"/>
          </p:nvPr>
        </p:nvSpPr>
        <p:spPr>
          <a:xfrm>
            <a:off x="349091" y="1370027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  <p:sp>
        <p:nvSpPr>
          <p:cNvPr id="206" name="ClipArt Placeholder 9"/>
          <p:cNvSpPr>
            <a:spLocks noGrp="1"/>
          </p:cNvSpPr>
          <p:nvPr>
            <p:ph type="clipArt" sz="quarter" idx="85"/>
          </p:nvPr>
        </p:nvSpPr>
        <p:spPr>
          <a:xfrm>
            <a:off x="2100304" y="1370027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  <p:sp>
        <p:nvSpPr>
          <p:cNvPr id="207" name="ClipArt Placeholder 9"/>
          <p:cNvSpPr>
            <a:spLocks noGrp="1"/>
          </p:cNvSpPr>
          <p:nvPr>
            <p:ph type="clipArt" sz="quarter" idx="86"/>
          </p:nvPr>
        </p:nvSpPr>
        <p:spPr>
          <a:xfrm>
            <a:off x="3851516" y="1370027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  <p:sp>
        <p:nvSpPr>
          <p:cNvPr id="208" name="ClipArt Placeholder 9"/>
          <p:cNvSpPr>
            <a:spLocks noGrp="1"/>
          </p:cNvSpPr>
          <p:nvPr>
            <p:ph type="clipArt" sz="quarter" idx="87"/>
          </p:nvPr>
        </p:nvSpPr>
        <p:spPr>
          <a:xfrm>
            <a:off x="5602728" y="1370027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  <p:sp>
        <p:nvSpPr>
          <p:cNvPr id="209" name="ClipArt Placeholder 9"/>
          <p:cNvSpPr>
            <a:spLocks noGrp="1"/>
          </p:cNvSpPr>
          <p:nvPr>
            <p:ph type="clipArt" sz="quarter" idx="88"/>
          </p:nvPr>
        </p:nvSpPr>
        <p:spPr>
          <a:xfrm>
            <a:off x="7353941" y="1370027"/>
            <a:ext cx="1456764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 dirty="0"/>
          </a:p>
        </p:txBody>
      </p:sp>
      <p:sp>
        <p:nvSpPr>
          <p:cNvPr id="210" name="Text Placeholder 2"/>
          <p:cNvSpPr>
            <a:spLocks noGrp="1"/>
          </p:cNvSpPr>
          <p:nvPr>
            <p:ph type="body" sz="quarter" idx="89"/>
          </p:nvPr>
        </p:nvSpPr>
        <p:spPr>
          <a:xfrm>
            <a:off x="610748" y="1423804"/>
            <a:ext cx="93345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1" name="Picture Placeholder 4"/>
          <p:cNvSpPr>
            <a:spLocks noGrp="1"/>
          </p:cNvSpPr>
          <p:nvPr>
            <p:ph type="pic" sz="quarter" idx="90"/>
          </p:nvPr>
        </p:nvSpPr>
        <p:spPr>
          <a:xfrm>
            <a:off x="483748" y="1697806"/>
            <a:ext cx="1187450" cy="492125"/>
          </a:xfrm>
        </p:spPr>
        <p:txBody>
          <a:bodyPr/>
          <a:lstStyle>
            <a:lvl1pPr algn="ctr">
              <a:defRPr sz="11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212" name="Text Placeholder 2"/>
          <p:cNvSpPr>
            <a:spLocks noGrp="1"/>
          </p:cNvSpPr>
          <p:nvPr>
            <p:ph type="body" sz="quarter" idx="91"/>
          </p:nvPr>
        </p:nvSpPr>
        <p:spPr>
          <a:xfrm>
            <a:off x="472356" y="224842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3" name="Text Placeholder 2"/>
          <p:cNvSpPr>
            <a:spLocks noGrp="1"/>
          </p:cNvSpPr>
          <p:nvPr>
            <p:ph type="body" sz="quarter" idx="92"/>
          </p:nvPr>
        </p:nvSpPr>
        <p:spPr>
          <a:xfrm>
            <a:off x="472356" y="2522422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4" name="Text Placeholder 2"/>
          <p:cNvSpPr>
            <a:spLocks noGrp="1"/>
          </p:cNvSpPr>
          <p:nvPr>
            <p:ph type="body" sz="quarter" idx="93"/>
          </p:nvPr>
        </p:nvSpPr>
        <p:spPr>
          <a:xfrm>
            <a:off x="472356" y="279642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5" name="Text Placeholder 2"/>
          <p:cNvSpPr>
            <a:spLocks noGrp="1"/>
          </p:cNvSpPr>
          <p:nvPr>
            <p:ph type="body" sz="quarter" idx="94"/>
          </p:nvPr>
        </p:nvSpPr>
        <p:spPr>
          <a:xfrm>
            <a:off x="472356" y="306135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6" name="Text Placeholder 2"/>
          <p:cNvSpPr>
            <a:spLocks noGrp="1"/>
          </p:cNvSpPr>
          <p:nvPr>
            <p:ph type="body" sz="quarter" idx="95"/>
          </p:nvPr>
        </p:nvSpPr>
        <p:spPr>
          <a:xfrm>
            <a:off x="2328765" y="1423804"/>
            <a:ext cx="93345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7" name="Picture Placeholder 4"/>
          <p:cNvSpPr>
            <a:spLocks noGrp="1"/>
          </p:cNvSpPr>
          <p:nvPr>
            <p:ph type="pic" sz="quarter" idx="96"/>
          </p:nvPr>
        </p:nvSpPr>
        <p:spPr>
          <a:xfrm>
            <a:off x="2201765" y="1697806"/>
            <a:ext cx="1187450" cy="492125"/>
          </a:xfrm>
        </p:spPr>
        <p:txBody>
          <a:bodyPr/>
          <a:lstStyle>
            <a:lvl1pPr algn="ctr">
              <a:defRPr sz="11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218" name="Text Placeholder 2"/>
          <p:cNvSpPr>
            <a:spLocks noGrp="1"/>
          </p:cNvSpPr>
          <p:nvPr>
            <p:ph type="body" sz="quarter" idx="97"/>
          </p:nvPr>
        </p:nvSpPr>
        <p:spPr>
          <a:xfrm>
            <a:off x="2190373" y="224842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9" name="Text Placeholder 2"/>
          <p:cNvSpPr>
            <a:spLocks noGrp="1"/>
          </p:cNvSpPr>
          <p:nvPr>
            <p:ph type="body" sz="quarter" idx="98"/>
          </p:nvPr>
        </p:nvSpPr>
        <p:spPr>
          <a:xfrm>
            <a:off x="2190373" y="2522422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0" name="Text Placeholder 2"/>
          <p:cNvSpPr>
            <a:spLocks noGrp="1"/>
          </p:cNvSpPr>
          <p:nvPr>
            <p:ph type="body" sz="quarter" idx="99"/>
          </p:nvPr>
        </p:nvSpPr>
        <p:spPr>
          <a:xfrm>
            <a:off x="2190373" y="279642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1" name="Text Placeholder 2"/>
          <p:cNvSpPr>
            <a:spLocks noGrp="1"/>
          </p:cNvSpPr>
          <p:nvPr>
            <p:ph type="body" sz="quarter" idx="100"/>
          </p:nvPr>
        </p:nvSpPr>
        <p:spPr>
          <a:xfrm>
            <a:off x="2190373" y="306135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2" name="Text Placeholder 2"/>
          <p:cNvSpPr>
            <a:spLocks noGrp="1"/>
          </p:cNvSpPr>
          <p:nvPr>
            <p:ph type="body" sz="quarter" idx="101"/>
          </p:nvPr>
        </p:nvSpPr>
        <p:spPr>
          <a:xfrm>
            <a:off x="4108696" y="1423804"/>
            <a:ext cx="93345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3" name="Picture Placeholder 4"/>
          <p:cNvSpPr>
            <a:spLocks noGrp="1"/>
          </p:cNvSpPr>
          <p:nvPr>
            <p:ph type="pic" sz="quarter" idx="102"/>
          </p:nvPr>
        </p:nvSpPr>
        <p:spPr>
          <a:xfrm>
            <a:off x="3981696" y="1697806"/>
            <a:ext cx="1187450" cy="492125"/>
          </a:xfrm>
        </p:spPr>
        <p:txBody>
          <a:bodyPr/>
          <a:lstStyle>
            <a:lvl1pPr algn="ctr">
              <a:defRPr sz="11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224" name="Text Placeholder 2"/>
          <p:cNvSpPr>
            <a:spLocks noGrp="1"/>
          </p:cNvSpPr>
          <p:nvPr>
            <p:ph type="body" sz="quarter" idx="103"/>
          </p:nvPr>
        </p:nvSpPr>
        <p:spPr>
          <a:xfrm>
            <a:off x="3970304" y="224842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5" name="Text Placeholder 2"/>
          <p:cNvSpPr>
            <a:spLocks noGrp="1"/>
          </p:cNvSpPr>
          <p:nvPr>
            <p:ph type="body" sz="quarter" idx="104"/>
          </p:nvPr>
        </p:nvSpPr>
        <p:spPr>
          <a:xfrm>
            <a:off x="3970304" y="2522422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6" name="Text Placeholder 2"/>
          <p:cNvSpPr>
            <a:spLocks noGrp="1"/>
          </p:cNvSpPr>
          <p:nvPr>
            <p:ph type="body" sz="quarter" idx="105"/>
          </p:nvPr>
        </p:nvSpPr>
        <p:spPr>
          <a:xfrm>
            <a:off x="3970304" y="279642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7" name="Text Placeholder 2"/>
          <p:cNvSpPr>
            <a:spLocks noGrp="1"/>
          </p:cNvSpPr>
          <p:nvPr>
            <p:ph type="body" sz="quarter" idx="106"/>
          </p:nvPr>
        </p:nvSpPr>
        <p:spPr>
          <a:xfrm>
            <a:off x="3970304" y="306135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8" name="Text Placeholder 2"/>
          <p:cNvSpPr>
            <a:spLocks noGrp="1"/>
          </p:cNvSpPr>
          <p:nvPr>
            <p:ph type="body" sz="quarter" idx="107"/>
          </p:nvPr>
        </p:nvSpPr>
        <p:spPr>
          <a:xfrm>
            <a:off x="5870365" y="1423804"/>
            <a:ext cx="93345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9" name="Picture Placeholder 4"/>
          <p:cNvSpPr>
            <a:spLocks noGrp="1"/>
          </p:cNvSpPr>
          <p:nvPr>
            <p:ph type="pic" sz="quarter" idx="108"/>
          </p:nvPr>
        </p:nvSpPr>
        <p:spPr>
          <a:xfrm>
            <a:off x="5743365" y="1697806"/>
            <a:ext cx="1187450" cy="492125"/>
          </a:xfrm>
        </p:spPr>
        <p:txBody>
          <a:bodyPr/>
          <a:lstStyle>
            <a:lvl1pPr algn="ctr">
              <a:defRPr sz="11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230" name="Text Placeholder 2"/>
          <p:cNvSpPr>
            <a:spLocks noGrp="1"/>
          </p:cNvSpPr>
          <p:nvPr>
            <p:ph type="body" sz="quarter" idx="109"/>
          </p:nvPr>
        </p:nvSpPr>
        <p:spPr>
          <a:xfrm>
            <a:off x="5731973" y="224842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1" name="Text Placeholder 2"/>
          <p:cNvSpPr>
            <a:spLocks noGrp="1"/>
          </p:cNvSpPr>
          <p:nvPr>
            <p:ph type="body" sz="quarter" idx="110"/>
          </p:nvPr>
        </p:nvSpPr>
        <p:spPr>
          <a:xfrm>
            <a:off x="5731973" y="2522422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2" name="Text Placeholder 2"/>
          <p:cNvSpPr>
            <a:spLocks noGrp="1"/>
          </p:cNvSpPr>
          <p:nvPr>
            <p:ph type="body" sz="quarter" idx="111"/>
          </p:nvPr>
        </p:nvSpPr>
        <p:spPr>
          <a:xfrm>
            <a:off x="5731973" y="279642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3" name="Text Placeholder 2"/>
          <p:cNvSpPr>
            <a:spLocks noGrp="1"/>
          </p:cNvSpPr>
          <p:nvPr>
            <p:ph type="body" sz="quarter" idx="112"/>
          </p:nvPr>
        </p:nvSpPr>
        <p:spPr>
          <a:xfrm>
            <a:off x="5731973" y="306135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4" name="Text Placeholder 2"/>
          <p:cNvSpPr>
            <a:spLocks noGrp="1"/>
          </p:cNvSpPr>
          <p:nvPr>
            <p:ph type="body" sz="quarter" idx="113"/>
          </p:nvPr>
        </p:nvSpPr>
        <p:spPr>
          <a:xfrm>
            <a:off x="7643718" y="1423804"/>
            <a:ext cx="93345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5" name="Picture Placeholder 4"/>
          <p:cNvSpPr>
            <a:spLocks noGrp="1"/>
          </p:cNvSpPr>
          <p:nvPr>
            <p:ph type="pic" sz="quarter" idx="114"/>
          </p:nvPr>
        </p:nvSpPr>
        <p:spPr>
          <a:xfrm>
            <a:off x="7516718" y="1697806"/>
            <a:ext cx="1187450" cy="492125"/>
          </a:xfrm>
        </p:spPr>
        <p:txBody>
          <a:bodyPr/>
          <a:lstStyle>
            <a:lvl1pPr algn="ctr">
              <a:defRPr sz="11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236" name="Text Placeholder 2"/>
          <p:cNvSpPr>
            <a:spLocks noGrp="1"/>
          </p:cNvSpPr>
          <p:nvPr>
            <p:ph type="body" sz="quarter" idx="115"/>
          </p:nvPr>
        </p:nvSpPr>
        <p:spPr>
          <a:xfrm>
            <a:off x="7505326" y="2248420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7" name="Text Placeholder 2"/>
          <p:cNvSpPr>
            <a:spLocks noGrp="1"/>
          </p:cNvSpPr>
          <p:nvPr>
            <p:ph type="body" sz="quarter" idx="116"/>
          </p:nvPr>
        </p:nvSpPr>
        <p:spPr>
          <a:xfrm>
            <a:off x="7505326" y="2522422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8" name="Text Placeholder 2"/>
          <p:cNvSpPr>
            <a:spLocks noGrp="1"/>
          </p:cNvSpPr>
          <p:nvPr>
            <p:ph type="body" sz="quarter" idx="117"/>
          </p:nvPr>
        </p:nvSpPr>
        <p:spPr>
          <a:xfrm>
            <a:off x="7505326" y="2796424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9" name="Text Placeholder 2"/>
          <p:cNvSpPr>
            <a:spLocks noGrp="1"/>
          </p:cNvSpPr>
          <p:nvPr>
            <p:ph type="body" sz="quarter" idx="118"/>
          </p:nvPr>
        </p:nvSpPr>
        <p:spPr>
          <a:xfrm>
            <a:off x="7505326" y="3061356"/>
            <a:ext cx="1210235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1" name="Footer Placeholder 6"/>
          <p:cNvSpPr>
            <a:spLocks noGrp="1"/>
          </p:cNvSpPr>
          <p:nvPr>
            <p:ph type="ftr" sz="quarter" idx="1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  <p:sp>
        <p:nvSpPr>
          <p:cNvPr id="132" name="Slide Number Placeholder 7"/>
          <p:cNvSpPr>
            <a:spLocks noGrp="1"/>
          </p:cNvSpPr>
          <p:nvPr>
            <p:ph type="sldNum" sz="quarter" idx="120"/>
          </p:nvPr>
        </p:nvSpPr>
        <p:spPr/>
        <p:txBody>
          <a:bodyPr/>
          <a:lstStyle>
            <a:lvl1pPr>
              <a:defRPr/>
            </a:lvl1pPr>
          </a:lstStyle>
          <a:p>
            <a:fld id="{50583FE3-F268-4A5A-8BD7-3FD8966410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43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136106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110480" y="3200401"/>
            <a:ext cx="3627120" cy="761999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100638" y="3982720"/>
            <a:ext cx="3647122" cy="1767839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596431-65FB-4508-BA43-029DDF84A0C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4883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175250" y="5302250"/>
            <a:ext cx="3968750" cy="1555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algn="ctr"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10480" y="3200401"/>
            <a:ext cx="3627120" cy="761999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5100638" y="3982720"/>
            <a:ext cx="3647122" cy="1767839"/>
          </a:xfrm>
        </p:spPr>
        <p:txBody>
          <a:bodyPr/>
          <a:lstStyle>
            <a:lvl1pPr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7042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8"/>
          </p:nvPr>
        </p:nvSpPr>
        <p:spPr>
          <a:xfrm>
            <a:off x="349250" y="1132417"/>
            <a:ext cx="8445500" cy="5069416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4" y="307475"/>
            <a:ext cx="8410104" cy="708526"/>
          </a:xfrm>
        </p:spPr>
        <p:txBody>
          <a:bodyPr/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9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48EC4D-1875-43EF-A611-5F4F5D26EDC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3612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8"/>
          </p:nvPr>
        </p:nvSpPr>
        <p:spPr>
          <a:xfrm>
            <a:off x="349250" y="1147233"/>
            <a:ext cx="4159249" cy="50482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4" y="307475"/>
            <a:ext cx="8410104" cy="708526"/>
          </a:xfrm>
        </p:spPr>
        <p:txBody>
          <a:bodyPr/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Chart Placeholder 4"/>
          <p:cNvSpPr>
            <a:spLocks noGrp="1"/>
          </p:cNvSpPr>
          <p:nvPr>
            <p:ph type="chart" sz="quarter" idx="19"/>
          </p:nvPr>
        </p:nvSpPr>
        <p:spPr>
          <a:xfrm>
            <a:off x="4607983" y="1147233"/>
            <a:ext cx="4159249" cy="50482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35F7A3-3E26-4CCE-897C-163BFCDCD89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7199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8"/>
          </p:nvPr>
        </p:nvSpPr>
        <p:spPr>
          <a:xfrm>
            <a:off x="349250" y="1147233"/>
            <a:ext cx="4159249" cy="504825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4" y="307475"/>
            <a:ext cx="8410104" cy="708526"/>
          </a:xfrm>
        </p:spPr>
        <p:txBody>
          <a:bodyPr/>
          <a:lstStyle>
            <a:lvl1pPr>
              <a:defRPr sz="2200" b="0" i="0" cap="none" baseline="0">
                <a:solidFill>
                  <a:srgbClr val="139AF0"/>
                </a:solidFill>
                <a:latin typeface="+mj-lt"/>
                <a:cs typeface="Andes Extra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Chart Placeholder 4"/>
          <p:cNvSpPr>
            <a:spLocks noGrp="1"/>
          </p:cNvSpPr>
          <p:nvPr>
            <p:ph type="chart" sz="quarter" idx="19"/>
          </p:nvPr>
        </p:nvSpPr>
        <p:spPr>
          <a:xfrm>
            <a:off x="4607983" y="1147233"/>
            <a:ext cx="4159249" cy="246168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20"/>
          </p:nvPr>
        </p:nvSpPr>
        <p:spPr>
          <a:xfrm>
            <a:off x="4612216" y="3723217"/>
            <a:ext cx="4159249" cy="246168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D1823E-FCF0-4C43-9177-C7388EC9239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2824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4" y="307475"/>
            <a:ext cx="8410104" cy="708526"/>
          </a:xfrm>
        </p:spPr>
        <p:txBody>
          <a:bodyPr/>
          <a:lstStyle>
            <a:lvl1pPr>
              <a:defRPr sz="2200" b="0" i="0" cap="none" baseline="0">
                <a:solidFill>
                  <a:srgbClr val="139AF0"/>
                </a:solidFill>
                <a:latin typeface="+mj-lt"/>
                <a:cs typeface="Andes Extra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Chart Placeholder 4"/>
          <p:cNvSpPr>
            <a:spLocks noGrp="1"/>
          </p:cNvSpPr>
          <p:nvPr>
            <p:ph type="chart" sz="quarter" idx="19"/>
          </p:nvPr>
        </p:nvSpPr>
        <p:spPr>
          <a:xfrm>
            <a:off x="4607983" y="1147233"/>
            <a:ext cx="4159249" cy="246168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20"/>
          </p:nvPr>
        </p:nvSpPr>
        <p:spPr>
          <a:xfrm>
            <a:off x="4612216" y="3723217"/>
            <a:ext cx="4159249" cy="246168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9" name="Chart Placeholder 4"/>
          <p:cNvSpPr>
            <a:spLocks noGrp="1"/>
          </p:cNvSpPr>
          <p:nvPr>
            <p:ph type="chart" sz="quarter" idx="21"/>
          </p:nvPr>
        </p:nvSpPr>
        <p:spPr>
          <a:xfrm>
            <a:off x="347133" y="1140883"/>
            <a:ext cx="4159249" cy="246168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14" name="Chart Placeholder 4"/>
          <p:cNvSpPr>
            <a:spLocks noGrp="1"/>
          </p:cNvSpPr>
          <p:nvPr>
            <p:ph type="chart" sz="quarter" idx="22"/>
          </p:nvPr>
        </p:nvSpPr>
        <p:spPr>
          <a:xfrm>
            <a:off x="351366" y="3716867"/>
            <a:ext cx="4159249" cy="246168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2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F5455-D859-4614-AEDA-CFABD236F56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422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Geometric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7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8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3175 w 2"/>
              <a:gd name="T29" fmla="*/ 3175 h 2"/>
              <a:gd name="T30" fmla="*/ 3175 w 2"/>
              <a:gd name="T31" fmla="*/ 3175 h 2"/>
              <a:gd name="T32" fmla="*/ 3175 w 2"/>
              <a:gd name="T33" fmla="*/ 3175 h 2"/>
              <a:gd name="T34" fmla="*/ 3175 w 2"/>
              <a:gd name="T35" fmla="*/ 3175 h 2"/>
              <a:gd name="T36" fmla="*/ 3175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3175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3175 w 2"/>
              <a:gd name="T63" fmla="*/ 3175 h 2"/>
              <a:gd name="T64" fmla="*/ 0 w 2"/>
              <a:gd name="T65" fmla="*/ 3175 h 2"/>
              <a:gd name="T66" fmla="*/ 0 w 2"/>
              <a:gd name="T67" fmla="*/ 3175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3175 w 2"/>
              <a:gd name="T13" fmla="*/ 0 h 2"/>
              <a:gd name="T14" fmla="*/ 3175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3175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3175 w 2"/>
              <a:gd name="T53" fmla="*/ 3175 h 2"/>
              <a:gd name="T54" fmla="*/ 3175 w 2"/>
              <a:gd name="T55" fmla="*/ 3175 h 2"/>
              <a:gd name="T56" fmla="*/ 3175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3175 w 2"/>
              <a:gd name="T1" fmla="*/ 6350 h 4"/>
              <a:gd name="T2" fmla="*/ 3175 w 2"/>
              <a:gd name="T3" fmla="*/ 6350 h 4"/>
              <a:gd name="T4" fmla="*/ 3175 w 2"/>
              <a:gd name="T5" fmla="*/ 6350 h 4"/>
              <a:gd name="T6" fmla="*/ 3175 w 2"/>
              <a:gd name="T7" fmla="*/ 3175 h 4"/>
              <a:gd name="T8" fmla="*/ 3175 w 2"/>
              <a:gd name="T9" fmla="*/ 0 h 4"/>
              <a:gd name="T10" fmla="*/ 3175 w 2"/>
              <a:gd name="T11" fmla="*/ 0 h 4"/>
              <a:gd name="T12" fmla="*/ 3175 w 2"/>
              <a:gd name="T13" fmla="*/ 0 h 4"/>
              <a:gd name="T14" fmla="*/ 0 w 2"/>
              <a:gd name="T15" fmla="*/ 3175 h 4"/>
              <a:gd name="T16" fmla="*/ 3175 w 2"/>
              <a:gd name="T17" fmla="*/ 6350 h 4"/>
              <a:gd name="T18" fmla="*/ 3175 w 2"/>
              <a:gd name="T19" fmla="*/ 3175 h 4"/>
              <a:gd name="T20" fmla="*/ 3175 w 2"/>
              <a:gd name="T21" fmla="*/ 3175 h 4"/>
              <a:gd name="T22" fmla="*/ 3175 w 2"/>
              <a:gd name="T23" fmla="*/ 0 h 4"/>
              <a:gd name="T24" fmla="*/ 3175 w 2"/>
              <a:gd name="T25" fmla="*/ 3175 h 4"/>
              <a:gd name="T26" fmla="*/ 3175 w 2"/>
              <a:gd name="T27" fmla="*/ 3175 h 4"/>
              <a:gd name="T28" fmla="*/ 3175 w 2"/>
              <a:gd name="T29" fmla="*/ 3175 h 4"/>
              <a:gd name="T30" fmla="*/ 3175 w 2"/>
              <a:gd name="T31" fmla="*/ 3175 h 4"/>
              <a:gd name="T32" fmla="*/ 3175 w 2"/>
              <a:gd name="T33" fmla="*/ 3175 h 4"/>
              <a:gd name="T34" fmla="*/ 3175 w 2"/>
              <a:gd name="T35" fmla="*/ 3175 h 4"/>
              <a:gd name="T36" fmla="*/ 3175 w 2"/>
              <a:gd name="T37" fmla="*/ 3175 h 4"/>
              <a:gd name="T38" fmla="*/ 3175 w 2"/>
              <a:gd name="T39" fmla="*/ 3175 h 4"/>
              <a:gd name="T40" fmla="*/ 3175 w 2"/>
              <a:gd name="T41" fmla="*/ 3175 h 4"/>
              <a:gd name="T42" fmla="*/ 3175 w 2"/>
              <a:gd name="T43" fmla="*/ 3175 h 4"/>
              <a:gd name="T44" fmla="*/ 3175 w 2"/>
              <a:gd name="T45" fmla="*/ 3175 h 4"/>
              <a:gd name="T46" fmla="*/ 3175 w 2"/>
              <a:gd name="T47" fmla="*/ 3175 h 4"/>
              <a:gd name="T48" fmla="*/ 3175 w 2"/>
              <a:gd name="T49" fmla="*/ 3175 h 4"/>
              <a:gd name="T50" fmla="*/ 3175 w 2"/>
              <a:gd name="T51" fmla="*/ 3175 h 4"/>
              <a:gd name="T52" fmla="*/ 0 w 2"/>
              <a:gd name="T53" fmla="*/ 3175 h 4"/>
              <a:gd name="T54" fmla="*/ 3175 w 2"/>
              <a:gd name="T55" fmla="*/ 6350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6350 h 4"/>
              <a:gd name="T2" fmla="*/ 0 w 1587"/>
              <a:gd name="T3" fmla="*/ 3175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3175 h 4"/>
              <a:gd name="T10" fmla="*/ 0 w 1587"/>
              <a:gd name="T11" fmla="*/ 3175 h 4"/>
              <a:gd name="T12" fmla="*/ 0 w 1587"/>
              <a:gd name="T13" fmla="*/ 6350 h 4"/>
              <a:gd name="T14" fmla="*/ 0 w 1587"/>
              <a:gd name="T15" fmla="*/ 3175 h 4"/>
              <a:gd name="T16" fmla="*/ 0 w 1587"/>
              <a:gd name="T17" fmla="*/ 3175 h 4"/>
              <a:gd name="T18" fmla="*/ 0 w 1587"/>
              <a:gd name="T19" fmla="*/ 3175 h 4"/>
              <a:gd name="T20" fmla="*/ 0 w 1587"/>
              <a:gd name="T21" fmla="*/ 3175 h 4"/>
              <a:gd name="T22" fmla="*/ 0 w 1587"/>
              <a:gd name="T23" fmla="*/ 3175 h 4"/>
              <a:gd name="T24" fmla="*/ 0 w 1587"/>
              <a:gd name="T25" fmla="*/ 3175 h 4"/>
              <a:gd name="T26" fmla="*/ 0 w 1587"/>
              <a:gd name="T27" fmla="*/ 3175 h 4"/>
              <a:gd name="T28" fmla="*/ 0 w 1587"/>
              <a:gd name="T29" fmla="*/ 6350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0 h 2"/>
              <a:gd name="T4" fmla="*/ 3175 w 2"/>
              <a:gd name="T5" fmla="*/ 0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0 h 2"/>
              <a:gd name="T30" fmla="*/ 0 w 2"/>
              <a:gd name="T31" fmla="*/ 3175 h 2"/>
              <a:gd name="T32" fmla="*/ 3175 w 2"/>
              <a:gd name="T33" fmla="*/ 3175 h 2"/>
              <a:gd name="T34" fmla="*/ 3175 w 2"/>
              <a:gd name="T35" fmla="*/ 0 h 2"/>
              <a:gd name="T36" fmla="*/ 0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0 h 2"/>
              <a:gd name="T4" fmla="*/ 0 w 1587"/>
              <a:gd name="T5" fmla="*/ 3175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3175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3175 w 2"/>
              <a:gd name="T1" fmla="*/ 3175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3175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3175 w 4"/>
              <a:gd name="T1" fmla="*/ 3175 h 2"/>
              <a:gd name="T2" fmla="*/ 3175 w 4"/>
              <a:gd name="T3" fmla="*/ 3175 h 2"/>
              <a:gd name="T4" fmla="*/ 6350 w 4"/>
              <a:gd name="T5" fmla="*/ 3175 h 2"/>
              <a:gd name="T6" fmla="*/ 6350 w 4"/>
              <a:gd name="T7" fmla="*/ 0 h 2"/>
              <a:gd name="T8" fmla="*/ 6350 w 4"/>
              <a:gd name="T9" fmla="*/ 0 h 2"/>
              <a:gd name="T10" fmla="*/ 3175 w 4"/>
              <a:gd name="T11" fmla="*/ 0 h 2"/>
              <a:gd name="T12" fmla="*/ 3175 w 4"/>
              <a:gd name="T13" fmla="*/ 0 h 2"/>
              <a:gd name="T14" fmla="*/ 0 w 4"/>
              <a:gd name="T15" fmla="*/ 3175 h 2"/>
              <a:gd name="T16" fmla="*/ 3175 w 4"/>
              <a:gd name="T17" fmla="*/ 3175 h 2"/>
              <a:gd name="T18" fmla="*/ 3175 w 4"/>
              <a:gd name="T19" fmla="*/ 0 h 2"/>
              <a:gd name="T20" fmla="*/ 6350 w 4"/>
              <a:gd name="T21" fmla="*/ 3175 h 2"/>
              <a:gd name="T22" fmla="*/ 6350 w 4"/>
              <a:gd name="T23" fmla="*/ 0 h 2"/>
              <a:gd name="T24" fmla="*/ 6350 w 4"/>
              <a:gd name="T25" fmla="*/ 0 h 2"/>
              <a:gd name="T26" fmla="*/ 3175 w 4"/>
              <a:gd name="T27" fmla="*/ 0 h 2"/>
              <a:gd name="T28" fmla="*/ 3175 w 4"/>
              <a:gd name="T29" fmla="*/ 0 h 2"/>
              <a:gd name="T30" fmla="*/ 0 w 4"/>
              <a:gd name="T31" fmla="*/ 0 h 2"/>
              <a:gd name="T32" fmla="*/ 3175 w 4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0 w 2"/>
              <a:gd name="T59" fmla="*/ 3175 h 2"/>
              <a:gd name="T60" fmla="*/ 0 w 2"/>
              <a:gd name="T61" fmla="*/ 3175 h 2"/>
              <a:gd name="T62" fmla="*/ 0 w 2"/>
              <a:gd name="T63" fmla="*/ 3175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3175 h 2"/>
              <a:gd name="T40" fmla="*/ 0 w 2"/>
              <a:gd name="T41" fmla="*/ 3175 h 2"/>
              <a:gd name="T42" fmla="*/ 3175 w 2"/>
              <a:gd name="T43" fmla="*/ 3175 h 2"/>
              <a:gd name="T44" fmla="*/ 3175 w 2"/>
              <a:gd name="T45" fmla="*/ 0 h 2"/>
              <a:gd name="T46" fmla="*/ 3175 w 2"/>
              <a:gd name="T47" fmla="*/ 0 h 2"/>
              <a:gd name="T48" fmla="*/ 3175 w 2"/>
              <a:gd name="T49" fmla="*/ 0 h 2"/>
              <a:gd name="T50" fmla="*/ 3175 w 2"/>
              <a:gd name="T51" fmla="*/ 0 h 2"/>
              <a:gd name="T52" fmla="*/ 3175 w 2"/>
              <a:gd name="T53" fmla="*/ 0 h 2"/>
              <a:gd name="T54" fmla="*/ 3175 w 2"/>
              <a:gd name="T55" fmla="*/ 0 h 2"/>
              <a:gd name="T56" fmla="*/ 3175 w 2"/>
              <a:gd name="T57" fmla="*/ 0 h 2"/>
              <a:gd name="T58" fmla="*/ 3175 w 2"/>
              <a:gd name="T59" fmla="*/ 0 h 2"/>
              <a:gd name="T60" fmla="*/ 3175 w 2"/>
              <a:gd name="T61" fmla="*/ 0 h 2"/>
              <a:gd name="T62" fmla="*/ 3175 w 2"/>
              <a:gd name="T63" fmla="*/ 0 h 2"/>
              <a:gd name="T64" fmla="*/ 3175 w 2"/>
              <a:gd name="T65" fmla="*/ 0 h 2"/>
              <a:gd name="T66" fmla="*/ 3175 w 2"/>
              <a:gd name="T67" fmla="*/ 3175 h 2"/>
              <a:gd name="T68" fmla="*/ 3175 w 2"/>
              <a:gd name="T69" fmla="*/ 0 h 2"/>
              <a:gd name="T70" fmla="*/ 3175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3175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0 w 2"/>
              <a:gd name="T3" fmla="*/ 4763 h 3"/>
              <a:gd name="T4" fmla="*/ 3175 w 2"/>
              <a:gd name="T5" fmla="*/ 4763 h 3"/>
              <a:gd name="T6" fmla="*/ 3175 w 2"/>
              <a:gd name="T7" fmla="*/ 476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0 w 2"/>
              <a:gd name="T19" fmla="*/ 4763 h 3"/>
              <a:gd name="T20" fmla="*/ 0 w 2"/>
              <a:gd name="T21" fmla="*/ 4763 h 3"/>
              <a:gd name="T22" fmla="*/ 0 w 2"/>
              <a:gd name="T23" fmla="*/ 0 h 3"/>
              <a:gd name="T24" fmla="*/ 0 w 2"/>
              <a:gd name="T25" fmla="*/ 4763 h 3"/>
              <a:gd name="T26" fmla="*/ 0 w 2"/>
              <a:gd name="T27" fmla="*/ 4763 h 3"/>
              <a:gd name="T28" fmla="*/ 0 w 2"/>
              <a:gd name="T29" fmla="*/ 4763 h 3"/>
              <a:gd name="T30" fmla="*/ 0 w 2"/>
              <a:gd name="T31" fmla="*/ 4763 h 3"/>
              <a:gd name="T32" fmla="*/ 0 w 2"/>
              <a:gd name="T33" fmla="*/ 4763 h 3"/>
              <a:gd name="T34" fmla="*/ 0 w 2"/>
              <a:gd name="T35" fmla="*/ 4763 h 3"/>
              <a:gd name="T36" fmla="*/ 0 w 2"/>
              <a:gd name="T37" fmla="*/ 4763 h 3"/>
              <a:gd name="T38" fmla="*/ 0 w 2"/>
              <a:gd name="T39" fmla="*/ 4763 h 3"/>
              <a:gd name="T40" fmla="*/ 0 w 2"/>
              <a:gd name="T41" fmla="*/ 4763 h 3"/>
              <a:gd name="T42" fmla="*/ 0 w 2"/>
              <a:gd name="T43" fmla="*/ 4763 h 3"/>
              <a:gd name="T44" fmla="*/ 0 w 2"/>
              <a:gd name="T45" fmla="*/ 4763 h 3"/>
              <a:gd name="T46" fmla="*/ 0 w 2"/>
              <a:gd name="T47" fmla="*/ 4763 h 3"/>
              <a:gd name="T48" fmla="*/ 0 w 2"/>
              <a:gd name="T49" fmla="*/ 4763 h 3"/>
              <a:gd name="T50" fmla="*/ 0 w 2"/>
              <a:gd name="T51" fmla="*/ 4763 h 3"/>
              <a:gd name="T52" fmla="*/ 0 w 2"/>
              <a:gd name="T53" fmla="*/ 476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0 w 2"/>
              <a:gd name="T5" fmla="*/ 0 h 2"/>
              <a:gd name="T6" fmla="*/ 0 w 2"/>
              <a:gd name="T7" fmla="*/ 3175 h 2"/>
              <a:gd name="T8" fmla="*/ 0 w 2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28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3175 w 2"/>
              <a:gd name="T1" fmla="*/ 0 h 2"/>
              <a:gd name="T2" fmla="*/ 3175 w 2"/>
              <a:gd name="T3" fmla="*/ 0 h 2"/>
              <a:gd name="T4" fmla="*/ 3175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3175 h 2"/>
              <a:gd name="T12" fmla="*/ 3175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3175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3175 w 2"/>
              <a:gd name="T39" fmla="*/ 3175 h 2"/>
              <a:gd name="T40" fmla="*/ 3175 w 2"/>
              <a:gd name="T41" fmla="*/ 3175 h 2"/>
              <a:gd name="T42" fmla="*/ 3175 w 2"/>
              <a:gd name="T43" fmla="*/ 3175 h 2"/>
              <a:gd name="T44" fmla="*/ 3175 w 2"/>
              <a:gd name="T45" fmla="*/ 3175 h 2"/>
              <a:gd name="T46" fmla="*/ 3175 w 2"/>
              <a:gd name="T47" fmla="*/ 3175 h 2"/>
              <a:gd name="T48" fmla="*/ 0 w 2"/>
              <a:gd name="T49" fmla="*/ 0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3175 w 2"/>
              <a:gd name="T57" fmla="*/ 3175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0 h 2"/>
              <a:gd name="T6" fmla="*/ 3175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3175 w 2"/>
              <a:gd name="T17" fmla="*/ 0 h 2"/>
              <a:gd name="T18" fmla="*/ 3175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3175 h 2"/>
              <a:gd name="T48" fmla="*/ 0 w 2"/>
              <a:gd name="T49" fmla="*/ 3175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3175 w 2"/>
              <a:gd name="T1" fmla="*/ 3175 h 5"/>
              <a:gd name="T2" fmla="*/ 3175 w 2"/>
              <a:gd name="T3" fmla="*/ 3175 h 5"/>
              <a:gd name="T4" fmla="*/ 0 w 2"/>
              <a:gd name="T5" fmla="*/ 0 h 5"/>
              <a:gd name="T6" fmla="*/ 0 w 2"/>
              <a:gd name="T7" fmla="*/ 3175 h 5"/>
              <a:gd name="T8" fmla="*/ 0 w 2"/>
              <a:gd name="T9" fmla="*/ 3175 h 5"/>
              <a:gd name="T10" fmla="*/ 3175 w 2"/>
              <a:gd name="T11" fmla="*/ 7938 h 5"/>
              <a:gd name="T12" fmla="*/ 3175 w 2"/>
              <a:gd name="T13" fmla="*/ 3175 h 5"/>
              <a:gd name="T14" fmla="*/ 3175 w 2"/>
              <a:gd name="T15" fmla="*/ 3175 h 5"/>
              <a:gd name="T16" fmla="*/ 0 w 2"/>
              <a:gd name="T17" fmla="*/ 0 h 5"/>
              <a:gd name="T18" fmla="*/ 0 w 2"/>
              <a:gd name="T19" fmla="*/ 3175 h 5"/>
              <a:gd name="T20" fmla="*/ 0 w 2"/>
              <a:gd name="T21" fmla="*/ 3175 h 5"/>
              <a:gd name="T22" fmla="*/ 3175 w 2"/>
              <a:gd name="T23" fmla="*/ 7938 h 5"/>
              <a:gd name="T24" fmla="*/ 3175 w 2"/>
              <a:gd name="T25" fmla="*/ 3175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3175 w 2"/>
              <a:gd name="T19" fmla="*/ 0 h 1587"/>
              <a:gd name="T20" fmla="*/ 3175 w 2"/>
              <a:gd name="T21" fmla="*/ 0 h 1587"/>
              <a:gd name="T22" fmla="*/ 3175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3175 w 2"/>
              <a:gd name="T31" fmla="*/ 0 h 1587"/>
              <a:gd name="T32" fmla="*/ 3175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3175 w 2"/>
              <a:gd name="T41" fmla="*/ 0 h 1587"/>
              <a:gd name="T42" fmla="*/ 3175 w 2"/>
              <a:gd name="T43" fmla="*/ 0 h 1587"/>
              <a:gd name="T44" fmla="*/ 3175 w 2"/>
              <a:gd name="T45" fmla="*/ 0 h 1587"/>
              <a:gd name="T46" fmla="*/ 3175 w 2"/>
              <a:gd name="T47" fmla="*/ 0 h 1587"/>
              <a:gd name="T48" fmla="*/ 3175 w 2"/>
              <a:gd name="T49" fmla="*/ 0 h 1587"/>
              <a:gd name="T50" fmla="*/ 3175 w 2"/>
              <a:gd name="T51" fmla="*/ 0 h 1587"/>
              <a:gd name="T52" fmla="*/ 3175 w 2"/>
              <a:gd name="T53" fmla="*/ 0 h 1587"/>
              <a:gd name="T54" fmla="*/ 3175 w 2"/>
              <a:gd name="T55" fmla="*/ 0 h 1587"/>
              <a:gd name="T56" fmla="*/ 3175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1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3175 w 2"/>
              <a:gd name="T3" fmla="*/ 0 h 3"/>
              <a:gd name="T4" fmla="*/ 3175 w 2"/>
              <a:gd name="T5" fmla="*/ 0 h 3"/>
              <a:gd name="T6" fmla="*/ 3175 w 2"/>
              <a:gd name="T7" fmla="*/ 0 h 3"/>
              <a:gd name="T8" fmla="*/ 3175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3175 w 2"/>
              <a:gd name="T19" fmla="*/ 0 h 3"/>
              <a:gd name="T20" fmla="*/ 3175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4763 h 3"/>
              <a:gd name="T40" fmla="*/ 0 w 2"/>
              <a:gd name="T41" fmla="*/ 476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7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8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3175 w 2"/>
              <a:gd name="T25" fmla="*/ 3175 h 2"/>
              <a:gd name="T26" fmla="*/ 3175 w 2"/>
              <a:gd name="T27" fmla="*/ 3175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3175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3175 h 2"/>
              <a:gd name="T50" fmla="*/ 3175 w 2"/>
              <a:gd name="T51" fmla="*/ 3175 h 2"/>
              <a:gd name="T52" fmla="*/ 3175 w 2"/>
              <a:gd name="T53" fmla="*/ 0 h 2"/>
              <a:gd name="T54" fmla="*/ 3175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3175 h 2"/>
              <a:gd name="T62" fmla="*/ 0 w 2"/>
              <a:gd name="T63" fmla="*/ 3175 h 2"/>
              <a:gd name="T64" fmla="*/ 3175 w 2"/>
              <a:gd name="T65" fmla="*/ 3175 h 2"/>
              <a:gd name="T66" fmla="*/ 3175 w 2"/>
              <a:gd name="T67" fmla="*/ 3175 h 2"/>
              <a:gd name="T68" fmla="*/ 0 w 2"/>
              <a:gd name="T69" fmla="*/ 3175 h 2"/>
              <a:gd name="T70" fmla="*/ 0 w 2"/>
              <a:gd name="T71" fmla="*/ 3175 h 2"/>
              <a:gd name="T72" fmla="*/ 0 w 2"/>
              <a:gd name="T73" fmla="*/ 3175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4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5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6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7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8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9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0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0" y="2828925"/>
            <a:ext cx="9144000" cy="176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311900"/>
            <a:ext cx="19827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865910" y="1306550"/>
            <a:ext cx="7296726" cy="1450437"/>
          </a:xfrm>
        </p:spPr>
        <p:txBody>
          <a:bodyPr lIns="0" tIns="0" rIns="0" bIns="0" anchor="b">
            <a:normAutofit/>
          </a:bodyPr>
          <a:lstStyle>
            <a:lvl1pPr>
              <a:defRPr sz="3800" b="1" cap="none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851104" y="3074088"/>
            <a:ext cx="7328771" cy="2397495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3000" b="0" i="0" cap="none" baseline="0">
                <a:solidFill>
                  <a:schemeClr val="tx1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24926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Geometric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39A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8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9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3175 w 2"/>
              <a:gd name="T29" fmla="*/ 3175 h 2"/>
              <a:gd name="T30" fmla="*/ 3175 w 2"/>
              <a:gd name="T31" fmla="*/ 3175 h 2"/>
              <a:gd name="T32" fmla="*/ 3175 w 2"/>
              <a:gd name="T33" fmla="*/ 3175 h 2"/>
              <a:gd name="T34" fmla="*/ 3175 w 2"/>
              <a:gd name="T35" fmla="*/ 3175 h 2"/>
              <a:gd name="T36" fmla="*/ 3175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3175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3175 w 2"/>
              <a:gd name="T63" fmla="*/ 3175 h 2"/>
              <a:gd name="T64" fmla="*/ 0 w 2"/>
              <a:gd name="T65" fmla="*/ 3175 h 2"/>
              <a:gd name="T66" fmla="*/ 0 w 2"/>
              <a:gd name="T67" fmla="*/ 3175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3175 w 2"/>
              <a:gd name="T13" fmla="*/ 0 h 2"/>
              <a:gd name="T14" fmla="*/ 3175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3175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3175 w 2"/>
              <a:gd name="T53" fmla="*/ 3175 h 2"/>
              <a:gd name="T54" fmla="*/ 3175 w 2"/>
              <a:gd name="T55" fmla="*/ 3175 h 2"/>
              <a:gd name="T56" fmla="*/ 3175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3175 w 2"/>
              <a:gd name="T1" fmla="*/ 6350 h 4"/>
              <a:gd name="T2" fmla="*/ 3175 w 2"/>
              <a:gd name="T3" fmla="*/ 6350 h 4"/>
              <a:gd name="T4" fmla="*/ 3175 w 2"/>
              <a:gd name="T5" fmla="*/ 6350 h 4"/>
              <a:gd name="T6" fmla="*/ 3175 w 2"/>
              <a:gd name="T7" fmla="*/ 3175 h 4"/>
              <a:gd name="T8" fmla="*/ 3175 w 2"/>
              <a:gd name="T9" fmla="*/ 0 h 4"/>
              <a:gd name="T10" fmla="*/ 3175 w 2"/>
              <a:gd name="T11" fmla="*/ 0 h 4"/>
              <a:gd name="T12" fmla="*/ 3175 w 2"/>
              <a:gd name="T13" fmla="*/ 0 h 4"/>
              <a:gd name="T14" fmla="*/ 0 w 2"/>
              <a:gd name="T15" fmla="*/ 3175 h 4"/>
              <a:gd name="T16" fmla="*/ 3175 w 2"/>
              <a:gd name="T17" fmla="*/ 6350 h 4"/>
              <a:gd name="T18" fmla="*/ 3175 w 2"/>
              <a:gd name="T19" fmla="*/ 3175 h 4"/>
              <a:gd name="T20" fmla="*/ 3175 w 2"/>
              <a:gd name="T21" fmla="*/ 3175 h 4"/>
              <a:gd name="T22" fmla="*/ 3175 w 2"/>
              <a:gd name="T23" fmla="*/ 0 h 4"/>
              <a:gd name="T24" fmla="*/ 3175 w 2"/>
              <a:gd name="T25" fmla="*/ 3175 h 4"/>
              <a:gd name="T26" fmla="*/ 3175 w 2"/>
              <a:gd name="T27" fmla="*/ 3175 h 4"/>
              <a:gd name="T28" fmla="*/ 3175 w 2"/>
              <a:gd name="T29" fmla="*/ 3175 h 4"/>
              <a:gd name="T30" fmla="*/ 3175 w 2"/>
              <a:gd name="T31" fmla="*/ 3175 h 4"/>
              <a:gd name="T32" fmla="*/ 3175 w 2"/>
              <a:gd name="T33" fmla="*/ 3175 h 4"/>
              <a:gd name="T34" fmla="*/ 3175 w 2"/>
              <a:gd name="T35" fmla="*/ 3175 h 4"/>
              <a:gd name="T36" fmla="*/ 3175 w 2"/>
              <a:gd name="T37" fmla="*/ 3175 h 4"/>
              <a:gd name="T38" fmla="*/ 3175 w 2"/>
              <a:gd name="T39" fmla="*/ 3175 h 4"/>
              <a:gd name="T40" fmla="*/ 3175 w 2"/>
              <a:gd name="T41" fmla="*/ 3175 h 4"/>
              <a:gd name="T42" fmla="*/ 3175 w 2"/>
              <a:gd name="T43" fmla="*/ 3175 h 4"/>
              <a:gd name="T44" fmla="*/ 3175 w 2"/>
              <a:gd name="T45" fmla="*/ 3175 h 4"/>
              <a:gd name="T46" fmla="*/ 3175 w 2"/>
              <a:gd name="T47" fmla="*/ 3175 h 4"/>
              <a:gd name="T48" fmla="*/ 3175 w 2"/>
              <a:gd name="T49" fmla="*/ 3175 h 4"/>
              <a:gd name="T50" fmla="*/ 3175 w 2"/>
              <a:gd name="T51" fmla="*/ 3175 h 4"/>
              <a:gd name="T52" fmla="*/ 0 w 2"/>
              <a:gd name="T53" fmla="*/ 3175 h 4"/>
              <a:gd name="T54" fmla="*/ 3175 w 2"/>
              <a:gd name="T55" fmla="*/ 6350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6350 h 4"/>
              <a:gd name="T2" fmla="*/ 0 w 1587"/>
              <a:gd name="T3" fmla="*/ 3175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3175 h 4"/>
              <a:gd name="T10" fmla="*/ 0 w 1587"/>
              <a:gd name="T11" fmla="*/ 3175 h 4"/>
              <a:gd name="T12" fmla="*/ 0 w 1587"/>
              <a:gd name="T13" fmla="*/ 6350 h 4"/>
              <a:gd name="T14" fmla="*/ 0 w 1587"/>
              <a:gd name="T15" fmla="*/ 3175 h 4"/>
              <a:gd name="T16" fmla="*/ 0 w 1587"/>
              <a:gd name="T17" fmla="*/ 3175 h 4"/>
              <a:gd name="T18" fmla="*/ 0 w 1587"/>
              <a:gd name="T19" fmla="*/ 3175 h 4"/>
              <a:gd name="T20" fmla="*/ 0 w 1587"/>
              <a:gd name="T21" fmla="*/ 3175 h 4"/>
              <a:gd name="T22" fmla="*/ 0 w 1587"/>
              <a:gd name="T23" fmla="*/ 3175 h 4"/>
              <a:gd name="T24" fmla="*/ 0 w 1587"/>
              <a:gd name="T25" fmla="*/ 3175 h 4"/>
              <a:gd name="T26" fmla="*/ 0 w 1587"/>
              <a:gd name="T27" fmla="*/ 3175 h 4"/>
              <a:gd name="T28" fmla="*/ 0 w 1587"/>
              <a:gd name="T29" fmla="*/ 6350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0 h 2"/>
              <a:gd name="T4" fmla="*/ 3175 w 2"/>
              <a:gd name="T5" fmla="*/ 0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0 h 2"/>
              <a:gd name="T30" fmla="*/ 0 w 2"/>
              <a:gd name="T31" fmla="*/ 3175 h 2"/>
              <a:gd name="T32" fmla="*/ 3175 w 2"/>
              <a:gd name="T33" fmla="*/ 3175 h 2"/>
              <a:gd name="T34" fmla="*/ 3175 w 2"/>
              <a:gd name="T35" fmla="*/ 0 h 2"/>
              <a:gd name="T36" fmla="*/ 0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0 h 2"/>
              <a:gd name="T4" fmla="*/ 0 w 1587"/>
              <a:gd name="T5" fmla="*/ 3175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3175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3175 w 2"/>
              <a:gd name="T1" fmla="*/ 3175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3175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3175 w 4"/>
              <a:gd name="T1" fmla="*/ 3175 h 2"/>
              <a:gd name="T2" fmla="*/ 3175 w 4"/>
              <a:gd name="T3" fmla="*/ 3175 h 2"/>
              <a:gd name="T4" fmla="*/ 6350 w 4"/>
              <a:gd name="T5" fmla="*/ 3175 h 2"/>
              <a:gd name="T6" fmla="*/ 6350 w 4"/>
              <a:gd name="T7" fmla="*/ 0 h 2"/>
              <a:gd name="T8" fmla="*/ 6350 w 4"/>
              <a:gd name="T9" fmla="*/ 0 h 2"/>
              <a:gd name="T10" fmla="*/ 3175 w 4"/>
              <a:gd name="T11" fmla="*/ 0 h 2"/>
              <a:gd name="T12" fmla="*/ 3175 w 4"/>
              <a:gd name="T13" fmla="*/ 0 h 2"/>
              <a:gd name="T14" fmla="*/ 0 w 4"/>
              <a:gd name="T15" fmla="*/ 3175 h 2"/>
              <a:gd name="T16" fmla="*/ 3175 w 4"/>
              <a:gd name="T17" fmla="*/ 3175 h 2"/>
              <a:gd name="T18" fmla="*/ 3175 w 4"/>
              <a:gd name="T19" fmla="*/ 0 h 2"/>
              <a:gd name="T20" fmla="*/ 6350 w 4"/>
              <a:gd name="T21" fmla="*/ 3175 h 2"/>
              <a:gd name="T22" fmla="*/ 6350 w 4"/>
              <a:gd name="T23" fmla="*/ 0 h 2"/>
              <a:gd name="T24" fmla="*/ 6350 w 4"/>
              <a:gd name="T25" fmla="*/ 0 h 2"/>
              <a:gd name="T26" fmla="*/ 3175 w 4"/>
              <a:gd name="T27" fmla="*/ 0 h 2"/>
              <a:gd name="T28" fmla="*/ 3175 w 4"/>
              <a:gd name="T29" fmla="*/ 0 h 2"/>
              <a:gd name="T30" fmla="*/ 0 w 4"/>
              <a:gd name="T31" fmla="*/ 0 h 2"/>
              <a:gd name="T32" fmla="*/ 3175 w 4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0 w 2"/>
              <a:gd name="T59" fmla="*/ 3175 h 2"/>
              <a:gd name="T60" fmla="*/ 0 w 2"/>
              <a:gd name="T61" fmla="*/ 3175 h 2"/>
              <a:gd name="T62" fmla="*/ 0 w 2"/>
              <a:gd name="T63" fmla="*/ 3175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3175 h 2"/>
              <a:gd name="T40" fmla="*/ 0 w 2"/>
              <a:gd name="T41" fmla="*/ 3175 h 2"/>
              <a:gd name="T42" fmla="*/ 3175 w 2"/>
              <a:gd name="T43" fmla="*/ 3175 h 2"/>
              <a:gd name="T44" fmla="*/ 3175 w 2"/>
              <a:gd name="T45" fmla="*/ 0 h 2"/>
              <a:gd name="T46" fmla="*/ 3175 w 2"/>
              <a:gd name="T47" fmla="*/ 0 h 2"/>
              <a:gd name="T48" fmla="*/ 3175 w 2"/>
              <a:gd name="T49" fmla="*/ 0 h 2"/>
              <a:gd name="T50" fmla="*/ 3175 w 2"/>
              <a:gd name="T51" fmla="*/ 0 h 2"/>
              <a:gd name="T52" fmla="*/ 3175 w 2"/>
              <a:gd name="T53" fmla="*/ 0 h 2"/>
              <a:gd name="T54" fmla="*/ 3175 w 2"/>
              <a:gd name="T55" fmla="*/ 0 h 2"/>
              <a:gd name="T56" fmla="*/ 3175 w 2"/>
              <a:gd name="T57" fmla="*/ 0 h 2"/>
              <a:gd name="T58" fmla="*/ 3175 w 2"/>
              <a:gd name="T59" fmla="*/ 0 h 2"/>
              <a:gd name="T60" fmla="*/ 3175 w 2"/>
              <a:gd name="T61" fmla="*/ 0 h 2"/>
              <a:gd name="T62" fmla="*/ 3175 w 2"/>
              <a:gd name="T63" fmla="*/ 0 h 2"/>
              <a:gd name="T64" fmla="*/ 3175 w 2"/>
              <a:gd name="T65" fmla="*/ 0 h 2"/>
              <a:gd name="T66" fmla="*/ 3175 w 2"/>
              <a:gd name="T67" fmla="*/ 3175 h 2"/>
              <a:gd name="T68" fmla="*/ 3175 w 2"/>
              <a:gd name="T69" fmla="*/ 0 h 2"/>
              <a:gd name="T70" fmla="*/ 3175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3175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0 w 2"/>
              <a:gd name="T3" fmla="*/ 4763 h 3"/>
              <a:gd name="T4" fmla="*/ 3175 w 2"/>
              <a:gd name="T5" fmla="*/ 4763 h 3"/>
              <a:gd name="T6" fmla="*/ 3175 w 2"/>
              <a:gd name="T7" fmla="*/ 476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0 w 2"/>
              <a:gd name="T19" fmla="*/ 4763 h 3"/>
              <a:gd name="T20" fmla="*/ 0 w 2"/>
              <a:gd name="T21" fmla="*/ 4763 h 3"/>
              <a:gd name="T22" fmla="*/ 0 w 2"/>
              <a:gd name="T23" fmla="*/ 0 h 3"/>
              <a:gd name="T24" fmla="*/ 0 w 2"/>
              <a:gd name="T25" fmla="*/ 4763 h 3"/>
              <a:gd name="T26" fmla="*/ 0 w 2"/>
              <a:gd name="T27" fmla="*/ 4763 h 3"/>
              <a:gd name="T28" fmla="*/ 0 w 2"/>
              <a:gd name="T29" fmla="*/ 4763 h 3"/>
              <a:gd name="T30" fmla="*/ 0 w 2"/>
              <a:gd name="T31" fmla="*/ 4763 h 3"/>
              <a:gd name="T32" fmla="*/ 0 w 2"/>
              <a:gd name="T33" fmla="*/ 4763 h 3"/>
              <a:gd name="T34" fmla="*/ 0 w 2"/>
              <a:gd name="T35" fmla="*/ 4763 h 3"/>
              <a:gd name="T36" fmla="*/ 0 w 2"/>
              <a:gd name="T37" fmla="*/ 4763 h 3"/>
              <a:gd name="T38" fmla="*/ 0 w 2"/>
              <a:gd name="T39" fmla="*/ 4763 h 3"/>
              <a:gd name="T40" fmla="*/ 0 w 2"/>
              <a:gd name="T41" fmla="*/ 4763 h 3"/>
              <a:gd name="T42" fmla="*/ 0 w 2"/>
              <a:gd name="T43" fmla="*/ 4763 h 3"/>
              <a:gd name="T44" fmla="*/ 0 w 2"/>
              <a:gd name="T45" fmla="*/ 4763 h 3"/>
              <a:gd name="T46" fmla="*/ 0 w 2"/>
              <a:gd name="T47" fmla="*/ 4763 h 3"/>
              <a:gd name="T48" fmla="*/ 0 w 2"/>
              <a:gd name="T49" fmla="*/ 4763 h 3"/>
              <a:gd name="T50" fmla="*/ 0 w 2"/>
              <a:gd name="T51" fmla="*/ 4763 h 3"/>
              <a:gd name="T52" fmla="*/ 0 w 2"/>
              <a:gd name="T53" fmla="*/ 476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0 w 2"/>
              <a:gd name="T5" fmla="*/ 0 h 2"/>
              <a:gd name="T6" fmla="*/ 0 w 2"/>
              <a:gd name="T7" fmla="*/ 3175 h 2"/>
              <a:gd name="T8" fmla="*/ 0 w 2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29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3175 w 2"/>
              <a:gd name="T1" fmla="*/ 0 h 2"/>
              <a:gd name="T2" fmla="*/ 3175 w 2"/>
              <a:gd name="T3" fmla="*/ 0 h 2"/>
              <a:gd name="T4" fmla="*/ 3175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3175 h 2"/>
              <a:gd name="T12" fmla="*/ 3175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3175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3175 w 2"/>
              <a:gd name="T39" fmla="*/ 3175 h 2"/>
              <a:gd name="T40" fmla="*/ 3175 w 2"/>
              <a:gd name="T41" fmla="*/ 3175 h 2"/>
              <a:gd name="T42" fmla="*/ 3175 w 2"/>
              <a:gd name="T43" fmla="*/ 3175 h 2"/>
              <a:gd name="T44" fmla="*/ 3175 w 2"/>
              <a:gd name="T45" fmla="*/ 3175 h 2"/>
              <a:gd name="T46" fmla="*/ 3175 w 2"/>
              <a:gd name="T47" fmla="*/ 3175 h 2"/>
              <a:gd name="T48" fmla="*/ 0 w 2"/>
              <a:gd name="T49" fmla="*/ 0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3175 w 2"/>
              <a:gd name="T57" fmla="*/ 3175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0 h 2"/>
              <a:gd name="T6" fmla="*/ 3175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3175 w 2"/>
              <a:gd name="T17" fmla="*/ 0 h 2"/>
              <a:gd name="T18" fmla="*/ 3175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3175 h 2"/>
              <a:gd name="T48" fmla="*/ 0 w 2"/>
              <a:gd name="T49" fmla="*/ 3175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3175 w 2"/>
              <a:gd name="T1" fmla="*/ 3175 h 5"/>
              <a:gd name="T2" fmla="*/ 3175 w 2"/>
              <a:gd name="T3" fmla="*/ 3175 h 5"/>
              <a:gd name="T4" fmla="*/ 0 w 2"/>
              <a:gd name="T5" fmla="*/ 0 h 5"/>
              <a:gd name="T6" fmla="*/ 0 w 2"/>
              <a:gd name="T7" fmla="*/ 3175 h 5"/>
              <a:gd name="T8" fmla="*/ 0 w 2"/>
              <a:gd name="T9" fmla="*/ 3175 h 5"/>
              <a:gd name="T10" fmla="*/ 3175 w 2"/>
              <a:gd name="T11" fmla="*/ 7938 h 5"/>
              <a:gd name="T12" fmla="*/ 3175 w 2"/>
              <a:gd name="T13" fmla="*/ 3175 h 5"/>
              <a:gd name="T14" fmla="*/ 3175 w 2"/>
              <a:gd name="T15" fmla="*/ 3175 h 5"/>
              <a:gd name="T16" fmla="*/ 0 w 2"/>
              <a:gd name="T17" fmla="*/ 0 h 5"/>
              <a:gd name="T18" fmla="*/ 0 w 2"/>
              <a:gd name="T19" fmla="*/ 3175 h 5"/>
              <a:gd name="T20" fmla="*/ 0 w 2"/>
              <a:gd name="T21" fmla="*/ 3175 h 5"/>
              <a:gd name="T22" fmla="*/ 3175 w 2"/>
              <a:gd name="T23" fmla="*/ 7938 h 5"/>
              <a:gd name="T24" fmla="*/ 3175 w 2"/>
              <a:gd name="T25" fmla="*/ 3175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3175 w 2"/>
              <a:gd name="T19" fmla="*/ 0 h 1587"/>
              <a:gd name="T20" fmla="*/ 3175 w 2"/>
              <a:gd name="T21" fmla="*/ 0 h 1587"/>
              <a:gd name="T22" fmla="*/ 3175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3175 w 2"/>
              <a:gd name="T31" fmla="*/ 0 h 1587"/>
              <a:gd name="T32" fmla="*/ 3175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3175 w 2"/>
              <a:gd name="T41" fmla="*/ 0 h 1587"/>
              <a:gd name="T42" fmla="*/ 3175 w 2"/>
              <a:gd name="T43" fmla="*/ 0 h 1587"/>
              <a:gd name="T44" fmla="*/ 3175 w 2"/>
              <a:gd name="T45" fmla="*/ 0 h 1587"/>
              <a:gd name="T46" fmla="*/ 3175 w 2"/>
              <a:gd name="T47" fmla="*/ 0 h 1587"/>
              <a:gd name="T48" fmla="*/ 3175 w 2"/>
              <a:gd name="T49" fmla="*/ 0 h 1587"/>
              <a:gd name="T50" fmla="*/ 3175 w 2"/>
              <a:gd name="T51" fmla="*/ 0 h 1587"/>
              <a:gd name="T52" fmla="*/ 3175 w 2"/>
              <a:gd name="T53" fmla="*/ 0 h 1587"/>
              <a:gd name="T54" fmla="*/ 3175 w 2"/>
              <a:gd name="T55" fmla="*/ 0 h 1587"/>
              <a:gd name="T56" fmla="*/ 3175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2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3175 w 2"/>
              <a:gd name="T3" fmla="*/ 0 h 3"/>
              <a:gd name="T4" fmla="*/ 3175 w 2"/>
              <a:gd name="T5" fmla="*/ 0 h 3"/>
              <a:gd name="T6" fmla="*/ 3175 w 2"/>
              <a:gd name="T7" fmla="*/ 0 h 3"/>
              <a:gd name="T8" fmla="*/ 3175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3175 w 2"/>
              <a:gd name="T19" fmla="*/ 0 h 3"/>
              <a:gd name="T20" fmla="*/ 3175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4763 h 3"/>
              <a:gd name="T40" fmla="*/ 0 w 2"/>
              <a:gd name="T41" fmla="*/ 476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8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9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3175 w 2"/>
              <a:gd name="T25" fmla="*/ 3175 h 2"/>
              <a:gd name="T26" fmla="*/ 3175 w 2"/>
              <a:gd name="T27" fmla="*/ 3175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3175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3175 h 2"/>
              <a:gd name="T50" fmla="*/ 3175 w 2"/>
              <a:gd name="T51" fmla="*/ 3175 h 2"/>
              <a:gd name="T52" fmla="*/ 3175 w 2"/>
              <a:gd name="T53" fmla="*/ 0 h 2"/>
              <a:gd name="T54" fmla="*/ 3175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3175 h 2"/>
              <a:gd name="T62" fmla="*/ 0 w 2"/>
              <a:gd name="T63" fmla="*/ 3175 h 2"/>
              <a:gd name="T64" fmla="*/ 3175 w 2"/>
              <a:gd name="T65" fmla="*/ 3175 h 2"/>
              <a:gd name="T66" fmla="*/ 3175 w 2"/>
              <a:gd name="T67" fmla="*/ 3175 h 2"/>
              <a:gd name="T68" fmla="*/ 0 w 2"/>
              <a:gd name="T69" fmla="*/ 3175 h 2"/>
              <a:gd name="T70" fmla="*/ 0 w 2"/>
              <a:gd name="T71" fmla="*/ 3175 h 2"/>
              <a:gd name="T72" fmla="*/ 0 w 2"/>
              <a:gd name="T73" fmla="*/ 3175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5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6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7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8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9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0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1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0" y="2828925"/>
            <a:ext cx="9144000" cy="176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  <p:grpSp>
        <p:nvGrpSpPr>
          <p:cNvPr id="63" name="Group 62"/>
          <p:cNvGrpSpPr>
            <a:grpSpLocks/>
          </p:cNvGrpSpPr>
          <p:nvPr/>
        </p:nvGrpSpPr>
        <p:grpSpPr bwMode="auto">
          <a:xfrm>
            <a:off x="6894513" y="6286500"/>
            <a:ext cx="2090737" cy="423863"/>
            <a:chOff x="264890" y="4539871"/>
            <a:chExt cx="4321263" cy="876905"/>
          </a:xfrm>
        </p:grpSpPr>
        <p:pic>
          <p:nvPicPr>
            <p:cNvPr id="64" name="Picture 63" descr="reverse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54" t="27124" b="28558"/>
            <a:stretch>
              <a:fillRect/>
            </a:stretch>
          </p:blipFill>
          <p:spPr bwMode="auto">
            <a:xfrm>
              <a:off x="1200795" y="4789714"/>
              <a:ext cx="3385358" cy="408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" name="Picture 64" descr="NEW-WHITE-GRADIENT-GLOBES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30"/>
            <a:stretch>
              <a:fillRect/>
            </a:stretch>
          </p:blipFill>
          <p:spPr bwMode="auto">
            <a:xfrm>
              <a:off x="264890" y="4539871"/>
              <a:ext cx="935905" cy="876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865910" y="1306550"/>
            <a:ext cx="7296726" cy="1450437"/>
          </a:xfrm>
        </p:spPr>
        <p:txBody>
          <a:bodyPr lIns="0" tIns="0" rIns="0" bIns="0" anchor="b">
            <a:normAutofit/>
          </a:bodyPr>
          <a:lstStyle>
            <a:lvl1pPr>
              <a:defRPr sz="3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851104" y="3074088"/>
            <a:ext cx="7328771" cy="2397495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3000" b="0" i="0" cap="none" baseline="0">
                <a:solidFill>
                  <a:schemeClr val="bg1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04298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479925"/>
            <a:ext cx="9144000" cy="23780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449763"/>
            <a:ext cx="9144000" cy="1762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894513" y="6286500"/>
            <a:ext cx="2090737" cy="423863"/>
            <a:chOff x="264890" y="4539871"/>
            <a:chExt cx="4321263" cy="876905"/>
          </a:xfrm>
        </p:grpSpPr>
        <p:pic>
          <p:nvPicPr>
            <p:cNvPr id="7" name="Picture 6" descr="reverse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54" t="27124" b="28558"/>
            <a:stretch>
              <a:fillRect/>
            </a:stretch>
          </p:blipFill>
          <p:spPr bwMode="auto">
            <a:xfrm>
              <a:off x="1200795" y="4789714"/>
              <a:ext cx="3385358" cy="408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NEW-WHITE-GRADIENT-GLOBES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30"/>
            <a:stretch>
              <a:fillRect/>
            </a:stretch>
          </p:blipFill>
          <p:spPr bwMode="auto">
            <a:xfrm>
              <a:off x="264890" y="4539871"/>
              <a:ext cx="935905" cy="876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431800" y="4681311"/>
            <a:ext cx="8285018" cy="1550156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400" b="0" i="0" cap="none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4459111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045183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Divider Geomet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8" b="290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1086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87"/>
          <p:cNvSpPr>
            <a:spLocks noChangeShapeType="1"/>
          </p:cNvSpPr>
          <p:nvPr/>
        </p:nvSpPr>
        <p:spPr bwMode="auto">
          <a:xfrm>
            <a:off x="484188" y="617538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ectangle 1088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8" name="Rectangle 1089"/>
          <p:cNvSpPr>
            <a:spLocks noChangeArrowheads="1"/>
          </p:cNvSpPr>
          <p:nvPr/>
        </p:nvSpPr>
        <p:spPr bwMode="auto">
          <a:xfrm>
            <a:off x="484188" y="617538"/>
            <a:ext cx="1587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9" name="Freeform 1098"/>
          <p:cNvSpPr>
            <a:spLocks/>
          </p:cNvSpPr>
          <p:nvPr/>
        </p:nvSpPr>
        <p:spPr bwMode="auto">
          <a:xfrm>
            <a:off x="487363" y="617538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1115"/>
          <p:cNvSpPr>
            <a:spLocks/>
          </p:cNvSpPr>
          <p:nvPr/>
        </p:nvSpPr>
        <p:spPr bwMode="auto">
          <a:xfrm>
            <a:off x="458788" y="47307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3175 w 2"/>
              <a:gd name="T15" fmla="*/ 3175 h 2"/>
              <a:gd name="T16" fmla="*/ 3175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3175 w 2"/>
              <a:gd name="T29" fmla="*/ 3175 h 2"/>
              <a:gd name="T30" fmla="*/ 3175 w 2"/>
              <a:gd name="T31" fmla="*/ 3175 h 2"/>
              <a:gd name="T32" fmla="*/ 3175 w 2"/>
              <a:gd name="T33" fmla="*/ 3175 h 2"/>
              <a:gd name="T34" fmla="*/ 3175 w 2"/>
              <a:gd name="T35" fmla="*/ 3175 h 2"/>
              <a:gd name="T36" fmla="*/ 3175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3175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3175 w 2"/>
              <a:gd name="T63" fmla="*/ 3175 h 2"/>
              <a:gd name="T64" fmla="*/ 0 w 2"/>
              <a:gd name="T65" fmla="*/ 3175 h 2"/>
              <a:gd name="T66" fmla="*/ 0 w 2"/>
              <a:gd name="T67" fmla="*/ 3175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120"/>
          <p:cNvSpPr>
            <a:spLocks/>
          </p:cNvSpPr>
          <p:nvPr/>
        </p:nvSpPr>
        <p:spPr bwMode="auto">
          <a:xfrm>
            <a:off x="458788" y="4635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0 w 2"/>
              <a:gd name="T5" fmla="*/ 3175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3175 w 2"/>
              <a:gd name="T13" fmla="*/ 0 h 2"/>
              <a:gd name="T14" fmla="*/ 3175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0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3175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3175 w 2"/>
              <a:gd name="T53" fmla="*/ 3175 h 2"/>
              <a:gd name="T54" fmla="*/ 3175 w 2"/>
              <a:gd name="T55" fmla="*/ 3175 h 2"/>
              <a:gd name="T56" fmla="*/ 3175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34"/>
          <p:cNvSpPr>
            <a:spLocks/>
          </p:cNvSpPr>
          <p:nvPr/>
        </p:nvSpPr>
        <p:spPr bwMode="auto">
          <a:xfrm>
            <a:off x="703263" y="514350"/>
            <a:ext cx="3175" cy="6350"/>
          </a:xfrm>
          <a:custGeom>
            <a:avLst/>
            <a:gdLst>
              <a:gd name="T0" fmla="*/ 3175 w 2"/>
              <a:gd name="T1" fmla="*/ 6350 h 4"/>
              <a:gd name="T2" fmla="*/ 3175 w 2"/>
              <a:gd name="T3" fmla="*/ 6350 h 4"/>
              <a:gd name="T4" fmla="*/ 3175 w 2"/>
              <a:gd name="T5" fmla="*/ 6350 h 4"/>
              <a:gd name="T6" fmla="*/ 3175 w 2"/>
              <a:gd name="T7" fmla="*/ 3175 h 4"/>
              <a:gd name="T8" fmla="*/ 3175 w 2"/>
              <a:gd name="T9" fmla="*/ 0 h 4"/>
              <a:gd name="T10" fmla="*/ 3175 w 2"/>
              <a:gd name="T11" fmla="*/ 0 h 4"/>
              <a:gd name="T12" fmla="*/ 3175 w 2"/>
              <a:gd name="T13" fmla="*/ 0 h 4"/>
              <a:gd name="T14" fmla="*/ 0 w 2"/>
              <a:gd name="T15" fmla="*/ 3175 h 4"/>
              <a:gd name="T16" fmla="*/ 3175 w 2"/>
              <a:gd name="T17" fmla="*/ 6350 h 4"/>
              <a:gd name="T18" fmla="*/ 3175 w 2"/>
              <a:gd name="T19" fmla="*/ 3175 h 4"/>
              <a:gd name="T20" fmla="*/ 3175 w 2"/>
              <a:gd name="T21" fmla="*/ 3175 h 4"/>
              <a:gd name="T22" fmla="*/ 3175 w 2"/>
              <a:gd name="T23" fmla="*/ 0 h 4"/>
              <a:gd name="T24" fmla="*/ 3175 w 2"/>
              <a:gd name="T25" fmla="*/ 3175 h 4"/>
              <a:gd name="T26" fmla="*/ 3175 w 2"/>
              <a:gd name="T27" fmla="*/ 3175 h 4"/>
              <a:gd name="T28" fmla="*/ 3175 w 2"/>
              <a:gd name="T29" fmla="*/ 3175 h 4"/>
              <a:gd name="T30" fmla="*/ 3175 w 2"/>
              <a:gd name="T31" fmla="*/ 3175 h 4"/>
              <a:gd name="T32" fmla="*/ 3175 w 2"/>
              <a:gd name="T33" fmla="*/ 3175 h 4"/>
              <a:gd name="T34" fmla="*/ 3175 w 2"/>
              <a:gd name="T35" fmla="*/ 3175 h 4"/>
              <a:gd name="T36" fmla="*/ 3175 w 2"/>
              <a:gd name="T37" fmla="*/ 3175 h 4"/>
              <a:gd name="T38" fmla="*/ 3175 w 2"/>
              <a:gd name="T39" fmla="*/ 3175 h 4"/>
              <a:gd name="T40" fmla="*/ 3175 w 2"/>
              <a:gd name="T41" fmla="*/ 3175 h 4"/>
              <a:gd name="T42" fmla="*/ 3175 w 2"/>
              <a:gd name="T43" fmla="*/ 3175 h 4"/>
              <a:gd name="T44" fmla="*/ 3175 w 2"/>
              <a:gd name="T45" fmla="*/ 3175 h 4"/>
              <a:gd name="T46" fmla="*/ 3175 w 2"/>
              <a:gd name="T47" fmla="*/ 3175 h 4"/>
              <a:gd name="T48" fmla="*/ 3175 w 2"/>
              <a:gd name="T49" fmla="*/ 3175 h 4"/>
              <a:gd name="T50" fmla="*/ 3175 w 2"/>
              <a:gd name="T51" fmla="*/ 3175 h 4"/>
              <a:gd name="T52" fmla="*/ 0 w 2"/>
              <a:gd name="T53" fmla="*/ 3175 h 4"/>
              <a:gd name="T54" fmla="*/ 3175 w 2"/>
              <a:gd name="T55" fmla="*/ 6350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41"/>
          <p:cNvSpPr>
            <a:spLocks/>
          </p:cNvSpPr>
          <p:nvPr/>
        </p:nvSpPr>
        <p:spPr bwMode="auto">
          <a:xfrm>
            <a:off x="706438" y="479425"/>
            <a:ext cx="1587" cy="6350"/>
          </a:xfrm>
          <a:custGeom>
            <a:avLst/>
            <a:gdLst>
              <a:gd name="T0" fmla="*/ 0 w 1587"/>
              <a:gd name="T1" fmla="*/ 6350 h 4"/>
              <a:gd name="T2" fmla="*/ 0 w 1587"/>
              <a:gd name="T3" fmla="*/ 3175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3175 h 4"/>
              <a:gd name="T10" fmla="*/ 0 w 1587"/>
              <a:gd name="T11" fmla="*/ 3175 h 4"/>
              <a:gd name="T12" fmla="*/ 0 w 1587"/>
              <a:gd name="T13" fmla="*/ 6350 h 4"/>
              <a:gd name="T14" fmla="*/ 0 w 1587"/>
              <a:gd name="T15" fmla="*/ 3175 h 4"/>
              <a:gd name="T16" fmla="*/ 0 w 1587"/>
              <a:gd name="T17" fmla="*/ 3175 h 4"/>
              <a:gd name="T18" fmla="*/ 0 w 1587"/>
              <a:gd name="T19" fmla="*/ 3175 h 4"/>
              <a:gd name="T20" fmla="*/ 0 w 1587"/>
              <a:gd name="T21" fmla="*/ 3175 h 4"/>
              <a:gd name="T22" fmla="*/ 0 w 1587"/>
              <a:gd name="T23" fmla="*/ 3175 h 4"/>
              <a:gd name="T24" fmla="*/ 0 w 1587"/>
              <a:gd name="T25" fmla="*/ 3175 h 4"/>
              <a:gd name="T26" fmla="*/ 0 w 1587"/>
              <a:gd name="T27" fmla="*/ 3175 h 4"/>
              <a:gd name="T28" fmla="*/ 0 w 1587"/>
              <a:gd name="T29" fmla="*/ 6350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148"/>
          <p:cNvSpPr>
            <a:spLocks/>
          </p:cNvSpPr>
          <p:nvPr/>
        </p:nvSpPr>
        <p:spPr bwMode="auto">
          <a:xfrm>
            <a:off x="693738" y="460375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0 h 2"/>
              <a:gd name="T4" fmla="*/ 3175 w 2"/>
              <a:gd name="T5" fmla="*/ 0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3175 w 2"/>
              <a:gd name="T27" fmla="*/ 0 h 2"/>
              <a:gd name="T28" fmla="*/ 3175 w 2"/>
              <a:gd name="T29" fmla="*/ 0 h 2"/>
              <a:gd name="T30" fmla="*/ 0 w 2"/>
              <a:gd name="T31" fmla="*/ 3175 h 2"/>
              <a:gd name="T32" fmla="*/ 3175 w 2"/>
              <a:gd name="T33" fmla="*/ 3175 h 2"/>
              <a:gd name="T34" fmla="*/ 3175 w 2"/>
              <a:gd name="T35" fmla="*/ 0 h 2"/>
              <a:gd name="T36" fmla="*/ 0 w 2"/>
              <a:gd name="T37" fmla="*/ 3175 h 2"/>
              <a:gd name="T38" fmla="*/ 3175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3175 w 2"/>
              <a:gd name="T59" fmla="*/ 3175 h 2"/>
              <a:gd name="T60" fmla="*/ 3175 w 2"/>
              <a:gd name="T61" fmla="*/ 3175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150"/>
          <p:cNvSpPr>
            <a:spLocks/>
          </p:cNvSpPr>
          <p:nvPr/>
        </p:nvSpPr>
        <p:spPr bwMode="auto">
          <a:xfrm>
            <a:off x="684213" y="4476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0 h 2"/>
              <a:gd name="T4" fmla="*/ 0 w 1587"/>
              <a:gd name="T5" fmla="*/ 3175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152"/>
          <p:cNvSpPr>
            <a:spLocks/>
          </p:cNvSpPr>
          <p:nvPr/>
        </p:nvSpPr>
        <p:spPr bwMode="auto">
          <a:xfrm>
            <a:off x="684213" y="447675"/>
            <a:ext cx="3175" cy="3175"/>
          </a:xfrm>
          <a:custGeom>
            <a:avLst/>
            <a:gdLst>
              <a:gd name="T0" fmla="*/ 3175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3175 h 2"/>
              <a:gd name="T10" fmla="*/ 3175 w 2"/>
              <a:gd name="T11" fmla="*/ 3175 h 2"/>
              <a:gd name="T12" fmla="*/ 3175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3175 h 2"/>
              <a:gd name="T22" fmla="*/ 3175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Freeform 1154"/>
          <p:cNvSpPr>
            <a:spLocks/>
          </p:cNvSpPr>
          <p:nvPr/>
        </p:nvSpPr>
        <p:spPr bwMode="auto">
          <a:xfrm>
            <a:off x="665163" y="43497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Freeform 1156"/>
          <p:cNvSpPr>
            <a:spLocks/>
          </p:cNvSpPr>
          <p:nvPr/>
        </p:nvSpPr>
        <p:spPr bwMode="auto">
          <a:xfrm>
            <a:off x="665163" y="431800"/>
            <a:ext cx="3175" cy="3175"/>
          </a:xfrm>
          <a:custGeom>
            <a:avLst/>
            <a:gdLst>
              <a:gd name="T0" fmla="*/ 3175 w 2"/>
              <a:gd name="T1" fmla="*/ 3175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3175 h 2"/>
              <a:gd name="T8" fmla="*/ 3175 w 2"/>
              <a:gd name="T9" fmla="*/ 3175 h 2"/>
              <a:gd name="T10" fmla="*/ 3175 w 2"/>
              <a:gd name="T11" fmla="*/ 3175 h 2"/>
              <a:gd name="T12" fmla="*/ 3175 w 2"/>
              <a:gd name="T13" fmla="*/ 3175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3175 h 2"/>
              <a:gd name="T24" fmla="*/ 3175 w 2"/>
              <a:gd name="T25" fmla="*/ 3175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163"/>
          <p:cNvSpPr>
            <a:spLocks/>
          </p:cNvSpPr>
          <p:nvPr/>
        </p:nvSpPr>
        <p:spPr bwMode="auto">
          <a:xfrm>
            <a:off x="611188" y="415925"/>
            <a:ext cx="6350" cy="3175"/>
          </a:xfrm>
          <a:custGeom>
            <a:avLst/>
            <a:gdLst>
              <a:gd name="T0" fmla="*/ 3175 w 4"/>
              <a:gd name="T1" fmla="*/ 3175 h 2"/>
              <a:gd name="T2" fmla="*/ 3175 w 4"/>
              <a:gd name="T3" fmla="*/ 3175 h 2"/>
              <a:gd name="T4" fmla="*/ 6350 w 4"/>
              <a:gd name="T5" fmla="*/ 3175 h 2"/>
              <a:gd name="T6" fmla="*/ 6350 w 4"/>
              <a:gd name="T7" fmla="*/ 0 h 2"/>
              <a:gd name="T8" fmla="*/ 6350 w 4"/>
              <a:gd name="T9" fmla="*/ 0 h 2"/>
              <a:gd name="T10" fmla="*/ 3175 w 4"/>
              <a:gd name="T11" fmla="*/ 0 h 2"/>
              <a:gd name="T12" fmla="*/ 3175 w 4"/>
              <a:gd name="T13" fmla="*/ 0 h 2"/>
              <a:gd name="T14" fmla="*/ 0 w 4"/>
              <a:gd name="T15" fmla="*/ 3175 h 2"/>
              <a:gd name="T16" fmla="*/ 3175 w 4"/>
              <a:gd name="T17" fmla="*/ 3175 h 2"/>
              <a:gd name="T18" fmla="*/ 3175 w 4"/>
              <a:gd name="T19" fmla="*/ 0 h 2"/>
              <a:gd name="T20" fmla="*/ 6350 w 4"/>
              <a:gd name="T21" fmla="*/ 3175 h 2"/>
              <a:gd name="T22" fmla="*/ 6350 w 4"/>
              <a:gd name="T23" fmla="*/ 0 h 2"/>
              <a:gd name="T24" fmla="*/ 6350 w 4"/>
              <a:gd name="T25" fmla="*/ 0 h 2"/>
              <a:gd name="T26" fmla="*/ 3175 w 4"/>
              <a:gd name="T27" fmla="*/ 0 h 2"/>
              <a:gd name="T28" fmla="*/ 3175 w 4"/>
              <a:gd name="T29" fmla="*/ 0 h 2"/>
              <a:gd name="T30" fmla="*/ 0 w 4"/>
              <a:gd name="T31" fmla="*/ 0 h 2"/>
              <a:gd name="T32" fmla="*/ 3175 w 4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172"/>
          <p:cNvSpPr>
            <a:spLocks/>
          </p:cNvSpPr>
          <p:nvPr/>
        </p:nvSpPr>
        <p:spPr bwMode="auto">
          <a:xfrm>
            <a:off x="582613" y="476250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0 w 2"/>
              <a:gd name="T39" fmla="*/ 3175 h 2"/>
              <a:gd name="T40" fmla="*/ 0 w 2"/>
              <a:gd name="T41" fmla="*/ 3175 h 2"/>
              <a:gd name="T42" fmla="*/ 0 w 2"/>
              <a:gd name="T43" fmla="*/ 3175 h 2"/>
              <a:gd name="T44" fmla="*/ 0 w 2"/>
              <a:gd name="T45" fmla="*/ 3175 h 2"/>
              <a:gd name="T46" fmla="*/ 0 w 2"/>
              <a:gd name="T47" fmla="*/ 3175 h 2"/>
              <a:gd name="T48" fmla="*/ 0 w 2"/>
              <a:gd name="T49" fmla="*/ 3175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0 w 2"/>
              <a:gd name="T57" fmla="*/ 3175 h 2"/>
              <a:gd name="T58" fmla="*/ 0 w 2"/>
              <a:gd name="T59" fmla="*/ 3175 h 2"/>
              <a:gd name="T60" fmla="*/ 0 w 2"/>
              <a:gd name="T61" fmla="*/ 3175 h 2"/>
              <a:gd name="T62" fmla="*/ 0 w 2"/>
              <a:gd name="T63" fmla="*/ 3175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1177"/>
          <p:cNvSpPr>
            <a:spLocks/>
          </p:cNvSpPr>
          <p:nvPr/>
        </p:nvSpPr>
        <p:spPr bwMode="auto">
          <a:xfrm>
            <a:off x="557213" y="534988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3175 h 2"/>
              <a:gd name="T40" fmla="*/ 0 w 2"/>
              <a:gd name="T41" fmla="*/ 3175 h 2"/>
              <a:gd name="T42" fmla="*/ 3175 w 2"/>
              <a:gd name="T43" fmla="*/ 3175 h 2"/>
              <a:gd name="T44" fmla="*/ 3175 w 2"/>
              <a:gd name="T45" fmla="*/ 0 h 2"/>
              <a:gd name="T46" fmla="*/ 3175 w 2"/>
              <a:gd name="T47" fmla="*/ 0 h 2"/>
              <a:gd name="T48" fmla="*/ 3175 w 2"/>
              <a:gd name="T49" fmla="*/ 0 h 2"/>
              <a:gd name="T50" fmla="*/ 3175 w 2"/>
              <a:gd name="T51" fmla="*/ 0 h 2"/>
              <a:gd name="T52" fmla="*/ 3175 w 2"/>
              <a:gd name="T53" fmla="*/ 0 h 2"/>
              <a:gd name="T54" fmla="*/ 3175 w 2"/>
              <a:gd name="T55" fmla="*/ 0 h 2"/>
              <a:gd name="T56" fmla="*/ 3175 w 2"/>
              <a:gd name="T57" fmla="*/ 0 h 2"/>
              <a:gd name="T58" fmla="*/ 3175 w 2"/>
              <a:gd name="T59" fmla="*/ 0 h 2"/>
              <a:gd name="T60" fmla="*/ 3175 w 2"/>
              <a:gd name="T61" fmla="*/ 0 h 2"/>
              <a:gd name="T62" fmla="*/ 3175 w 2"/>
              <a:gd name="T63" fmla="*/ 0 h 2"/>
              <a:gd name="T64" fmla="*/ 3175 w 2"/>
              <a:gd name="T65" fmla="*/ 0 h 2"/>
              <a:gd name="T66" fmla="*/ 3175 w 2"/>
              <a:gd name="T67" fmla="*/ 3175 h 2"/>
              <a:gd name="T68" fmla="*/ 3175 w 2"/>
              <a:gd name="T69" fmla="*/ 0 h 2"/>
              <a:gd name="T70" fmla="*/ 3175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3175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180"/>
          <p:cNvSpPr>
            <a:spLocks/>
          </p:cNvSpPr>
          <p:nvPr/>
        </p:nvSpPr>
        <p:spPr bwMode="auto">
          <a:xfrm>
            <a:off x="560388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0 w 2"/>
              <a:gd name="T3" fmla="*/ 4763 h 3"/>
              <a:gd name="T4" fmla="*/ 3175 w 2"/>
              <a:gd name="T5" fmla="*/ 4763 h 3"/>
              <a:gd name="T6" fmla="*/ 3175 w 2"/>
              <a:gd name="T7" fmla="*/ 4763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0 w 2"/>
              <a:gd name="T19" fmla="*/ 4763 h 3"/>
              <a:gd name="T20" fmla="*/ 0 w 2"/>
              <a:gd name="T21" fmla="*/ 4763 h 3"/>
              <a:gd name="T22" fmla="*/ 0 w 2"/>
              <a:gd name="T23" fmla="*/ 0 h 3"/>
              <a:gd name="T24" fmla="*/ 0 w 2"/>
              <a:gd name="T25" fmla="*/ 4763 h 3"/>
              <a:gd name="T26" fmla="*/ 0 w 2"/>
              <a:gd name="T27" fmla="*/ 4763 h 3"/>
              <a:gd name="T28" fmla="*/ 0 w 2"/>
              <a:gd name="T29" fmla="*/ 4763 h 3"/>
              <a:gd name="T30" fmla="*/ 0 w 2"/>
              <a:gd name="T31" fmla="*/ 4763 h 3"/>
              <a:gd name="T32" fmla="*/ 0 w 2"/>
              <a:gd name="T33" fmla="*/ 4763 h 3"/>
              <a:gd name="T34" fmla="*/ 0 w 2"/>
              <a:gd name="T35" fmla="*/ 4763 h 3"/>
              <a:gd name="T36" fmla="*/ 0 w 2"/>
              <a:gd name="T37" fmla="*/ 4763 h 3"/>
              <a:gd name="T38" fmla="*/ 0 w 2"/>
              <a:gd name="T39" fmla="*/ 4763 h 3"/>
              <a:gd name="T40" fmla="*/ 0 w 2"/>
              <a:gd name="T41" fmla="*/ 4763 h 3"/>
              <a:gd name="T42" fmla="*/ 0 w 2"/>
              <a:gd name="T43" fmla="*/ 4763 h 3"/>
              <a:gd name="T44" fmla="*/ 0 w 2"/>
              <a:gd name="T45" fmla="*/ 4763 h 3"/>
              <a:gd name="T46" fmla="*/ 0 w 2"/>
              <a:gd name="T47" fmla="*/ 4763 h 3"/>
              <a:gd name="T48" fmla="*/ 0 w 2"/>
              <a:gd name="T49" fmla="*/ 4763 h 3"/>
              <a:gd name="T50" fmla="*/ 0 w 2"/>
              <a:gd name="T51" fmla="*/ 4763 h 3"/>
              <a:gd name="T52" fmla="*/ 0 w 2"/>
              <a:gd name="T53" fmla="*/ 4763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87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188"/>
          <p:cNvSpPr>
            <a:spLocks noChangeShapeType="1"/>
          </p:cNvSpPr>
          <p:nvPr/>
        </p:nvSpPr>
        <p:spPr bwMode="auto">
          <a:xfrm>
            <a:off x="569913" y="52070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1208"/>
          <p:cNvSpPr>
            <a:spLocks/>
          </p:cNvSpPr>
          <p:nvPr/>
        </p:nvSpPr>
        <p:spPr bwMode="auto">
          <a:xfrm>
            <a:off x="595313" y="55721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Freeform 1210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0 h 2"/>
              <a:gd name="T8" fmla="*/ 3175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3175 w 2"/>
              <a:gd name="T21" fmla="*/ 3175 h 2"/>
              <a:gd name="T22" fmla="*/ 3175 w 2"/>
              <a:gd name="T23" fmla="*/ 0 h 2"/>
              <a:gd name="T24" fmla="*/ 3175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3175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Freeform 1214"/>
          <p:cNvSpPr>
            <a:spLocks/>
          </p:cNvSpPr>
          <p:nvPr/>
        </p:nvSpPr>
        <p:spPr bwMode="auto">
          <a:xfrm>
            <a:off x="595313" y="557213"/>
            <a:ext cx="3175" cy="3175"/>
          </a:xfrm>
          <a:custGeom>
            <a:avLst/>
            <a:gdLst>
              <a:gd name="T0" fmla="*/ 0 w 2"/>
              <a:gd name="T1" fmla="*/ 3175 h 2"/>
              <a:gd name="T2" fmla="*/ 3175 w 2"/>
              <a:gd name="T3" fmla="*/ 3175 h 2"/>
              <a:gd name="T4" fmla="*/ 0 w 2"/>
              <a:gd name="T5" fmla="*/ 0 h 2"/>
              <a:gd name="T6" fmla="*/ 0 w 2"/>
              <a:gd name="T7" fmla="*/ 3175 h 2"/>
              <a:gd name="T8" fmla="*/ 0 w 2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Rectangle 1215"/>
          <p:cNvSpPr>
            <a:spLocks noChangeArrowheads="1"/>
          </p:cNvSpPr>
          <p:nvPr/>
        </p:nvSpPr>
        <p:spPr bwMode="auto">
          <a:xfrm>
            <a:off x="595313" y="627063"/>
            <a:ext cx="158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29" name="Freeform 1217"/>
          <p:cNvSpPr>
            <a:spLocks/>
          </p:cNvSpPr>
          <p:nvPr/>
        </p:nvSpPr>
        <p:spPr bwMode="auto">
          <a:xfrm>
            <a:off x="595313" y="6270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Freeform 1219"/>
          <p:cNvSpPr>
            <a:spLocks/>
          </p:cNvSpPr>
          <p:nvPr/>
        </p:nvSpPr>
        <p:spPr bwMode="auto">
          <a:xfrm>
            <a:off x="731838" y="54133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Freeform 1221"/>
          <p:cNvSpPr>
            <a:spLocks/>
          </p:cNvSpPr>
          <p:nvPr/>
        </p:nvSpPr>
        <p:spPr bwMode="auto">
          <a:xfrm>
            <a:off x="731838" y="541338"/>
            <a:ext cx="3175" cy="3175"/>
          </a:xfrm>
          <a:custGeom>
            <a:avLst/>
            <a:gdLst>
              <a:gd name="T0" fmla="*/ 3175 w 2"/>
              <a:gd name="T1" fmla="*/ 0 h 2"/>
              <a:gd name="T2" fmla="*/ 3175 w 2"/>
              <a:gd name="T3" fmla="*/ 0 h 2"/>
              <a:gd name="T4" fmla="*/ 3175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3175 h 2"/>
              <a:gd name="T12" fmla="*/ 3175 w 2"/>
              <a:gd name="T13" fmla="*/ 0 h 2"/>
              <a:gd name="T14" fmla="*/ 3175 w 2"/>
              <a:gd name="T15" fmla="*/ 0 h 2"/>
              <a:gd name="T16" fmla="*/ 3175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3175 h 2"/>
              <a:gd name="T24" fmla="*/ 3175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1234"/>
          <p:cNvSpPr>
            <a:spLocks/>
          </p:cNvSpPr>
          <p:nvPr/>
        </p:nvSpPr>
        <p:spPr bwMode="auto">
          <a:xfrm>
            <a:off x="722313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3175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3175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1237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1238"/>
          <p:cNvSpPr>
            <a:spLocks noChangeShapeType="1"/>
          </p:cNvSpPr>
          <p:nvPr/>
        </p:nvSpPr>
        <p:spPr bwMode="auto">
          <a:xfrm>
            <a:off x="728663" y="544513"/>
            <a:ext cx="1587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Freeform 1240"/>
          <p:cNvSpPr>
            <a:spLocks/>
          </p:cNvSpPr>
          <p:nvPr/>
        </p:nvSpPr>
        <p:spPr bwMode="auto">
          <a:xfrm>
            <a:off x="728663" y="541338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Freeform 1243"/>
          <p:cNvSpPr>
            <a:spLocks/>
          </p:cNvSpPr>
          <p:nvPr/>
        </p:nvSpPr>
        <p:spPr bwMode="auto">
          <a:xfrm>
            <a:off x="728663" y="538163"/>
            <a:ext cx="3175" cy="3175"/>
          </a:xfrm>
          <a:custGeom>
            <a:avLst/>
            <a:gdLst>
              <a:gd name="T0" fmla="*/ 3175 w 2"/>
              <a:gd name="T1" fmla="*/ 3175 h 2"/>
              <a:gd name="T2" fmla="*/ 3175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0 w 2"/>
              <a:gd name="T9" fmla="*/ 3175 h 2"/>
              <a:gd name="T10" fmla="*/ 0 w 2"/>
              <a:gd name="T11" fmla="*/ 3175 h 2"/>
              <a:gd name="T12" fmla="*/ 3175 w 2"/>
              <a:gd name="T13" fmla="*/ 3175 h 2"/>
              <a:gd name="T14" fmla="*/ 0 w 2"/>
              <a:gd name="T15" fmla="*/ 3175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0 w 2"/>
              <a:gd name="T25" fmla="*/ 3175 h 2"/>
              <a:gd name="T26" fmla="*/ 0 w 2"/>
              <a:gd name="T27" fmla="*/ 3175 h 2"/>
              <a:gd name="T28" fmla="*/ 0 w 2"/>
              <a:gd name="T29" fmla="*/ 3175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3175 h 2"/>
              <a:gd name="T38" fmla="*/ 3175 w 2"/>
              <a:gd name="T39" fmla="*/ 3175 h 2"/>
              <a:gd name="T40" fmla="*/ 3175 w 2"/>
              <a:gd name="T41" fmla="*/ 3175 h 2"/>
              <a:gd name="T42" fmla="*/ 3175 w 2"/>
              <a:gd name="T43" fmla="*/ 3175 h 2"/>
              <a:gd name="T44" fmla="*/ 3175 w 2"/>
              <a:gd name="T45" fmla="*/ 3175 h 2"/>
              <a:gd name="T46" fmla="*/ 3175 w 2"/>
              <a:gd name="T47" fmla="*/ 3175 h 2"/>
              <a:gd name="T48" fmla="*/ 0 w 2"/>
              <a:gd name="T49" fmla="*/ 0 h 2"/>
              <a:gd name="T50" fmla="*/ 0 w 2"/>
              <a:gd name="T51" fmla="*/ 3175 h 2"/>
              <a:gd name="T52" fmla="*/ 0 w 2"/>
              <a:gd name="T53" fmla="*/ 3175 h 2"/>
              <a:gd name="T54" fmla="*/ 0 w 2"/>
              <a:gd name="T55" fmla="*/ 3175 h 2"/>
              <a:gd name="T56" fmla="*/ 3175 w 2"/>
              <a:gd name="T57" fmla="*/ 3175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Freeform 1246"/>
          <p:cNvSpPr>
            <a:spLocks/>
          </p:cNvSpPr>
          <p:nvPr/>
        </p:nvSpPr>
        <p:spPr bwMode="auto">
          <a:xfrm>
            <a:off x="725488" y="547688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0 h 2"/>
              <a:gd name="T6" fmla="*/ 3175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3175 h 2"/>
              <a:gd name="T14" fmla="*/ 0 w 2"/>
              <a:gd name="T15" fmla="*/ 3175 h 2"/>
              <a:gd name="T16" fmla="*/ 3175 w 2"/>
              <a:gd name="T17" fmla="*/ 0 h 2"/>
              <a:gd name="T18" fmla="*/ 3175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3175 h 2"/>
              <a:gd name="T48" fmla="*/ 0 w 2"/>
              <a:gd name="T49" fmla="*/ 3175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Freeform 1250"/>
          <p:cNvSpPr>
            <a:spLocks/>
          </p:cNvSpPr>
          <p:nvPr/>
        </p:nvSpPr>
        <p:spPr bwMode="auto">
          <a:xfrm>
            <a:off x="731838" y="530225"/>
            <a:ext cx="3175" cy="1588"/>
          </a:xfrm>
          <a:custGeom>
            <a:avLst/>
            <a:gdLst>
              <a:gd name="T0" fmla="*/ 3175 w 2"/>
              <a:gd name="T1" fmla="*/ 0 h 1588"/>
              <a:gd name="T2" fmla="*/ 0 w 2"/>
              <a:gd name="T3" fmla="*/ 0 h 1588"/>
              <a:gd name="T4" fmla="*/ 3175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Freeform 1252"/>
          <p:cNvSpPr>
            <a:spLocks/>
          </p:cNvSpPr>
          <p:nvPr/>
        </p:nvSpPr>
        <p:spPr bwMode="auto">
          <a:xfrm>
            <a:off x="731838" y="527050"/>
            <a:ext cx="3175" cy="7938"/>
          </a:xfrm>
          <a:custGeom>
            <a:avLst/>
            <a:gdLst>
              <a:gd name="T0" fmla="*/ 3175 w 2"/>
              <a:gd name="T1" fmla="*/ 3175 h 5"/>
              <a:gd name="T2" fmla="*/ 3175 w 2"/>
              <a:gd name="T3" fmla="*/ 3175 h 5"/>
              <a:gd name="T4" fmla="*/ 0 w 2"/>
              <a:gd name="T5" fmla="*/ 0 h 5"/>
              <a:gd name="T6" fmla="*/ 0 w 2"/>
              <a:gd name="T7" fmla="*/ 3175 h 5"/>
              <a:gd name="T8" fmla="*/ 0 w 2"/>
              <a:gd name="T9" fmla="*/ 3175 h 5"/>
              <a:gd name="T10" fmla="*/ 3175 w 2"/>
              <a:gd name="T11" fmla="*/ 7938 h 5"/>
              <a:gd name="T12" fmla="*/ 3175 w 2"/>
              <a:gd name="T13" fmla="*/ 3175 h 5"/>
              <a:gd name="T14" fmla="*/ 3175 w 2"/>
              <a:gd name="T15" fmla="*/ 3175 h 5"/>
              <a:gd name="T16" fmla="*/ 0 w 2"/>
              <a:gd name="T17" fmla="*/ 0 h 5"/>
              <a:gd name="T18" fmla="*/ 0 w 2"/>
              <a:gd name="T19" fmla="*/ 3175 h 5"/>
              <a:gd name="T20" fmla="*/ 0 w 2"/>
              <a:gd name="T21" fmla="*/ 3175 h 5"/>
              <a:gd name="T22" fmla="*/ 3175 w 2"/>
              <a:gd name="T23" fmla="*/ 7938 h 5"/>
              <a:gd name="T24" fmla="*/ 3175 w 2"/>
              <a:gd name="T25" fmla="*/ 3175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reeform 1255"/>
          <p:cNvSpPr>
            <a:spLocks/>
          </p:cNvSpPr>
          <p:nvPr/>
        </p:nvSpPr>
        <p:spPr bwMode="auto">
          <a:xfrm>
            <a:off x="712788" y="550863"/>
            <a:ext cx="3175" cy="1587"/>
          </a:xfrm>
          <a:custGeom>
            <a:avLst/>
            <a:gdLst>
              <a:gd name="T0" fmla="*/ 0 w 2"/>
              <a:gd name="T1" fmla="*/ 0 h 1587"/>
              <a:gd name="T2" fmla="*/ 3175 w 2"/>
              <a:gd name="T3" fmla="*/ 0 h 1587"/>
              <a:gd name="T4" fmla="*/ 3175 w 2"/>
              <a:gd name="T5" fmla="*/ 0 h 1587"/>
              <a:gd name="T6" fmla="*/ 3175 w 2"/>
              <a:gd name="T7" fmla="*/ 0 h 1587"/>
              <a:gd name="T8" fmla="*/ 3175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3175 w 2"/>
              <a:gd name="T19" fmla="*/ 0 h 1587"/>
              <a:gd name="T20" fmla="*/ 3175 w 2"/>
              <a:gd name="T21" fmla="*/ 0 h 1587"/>
              <a:gd name="T22" fmla="*/ 3175 w 2"/>
              <a:gd name="T23" fmla="*/ 0 h 1587"/>
              <a:gd name="T24" fmla="*/ 3175 w 2"/>
              <a:gd name="T25" fmla="*/ 0 h 1587"/>
              <a:gd name="T26" fmla="*/ 3175 w 2"/>
              <a:gd name="T27" fmla="*/ 0 h 1587"/>
              <a:gd name="T28" fmla="*/ 3175 w 2"/>
              <a:gd name="T29" fmla="*/ 0 h 1587"/>
              <a:gd name="T30" fmla="*/ 3175 w 2"/>
              <a:gd name="T31" fmla="*/ 0 h 1587"/>
              <a:gd name="T32" fmla="*/ 3175 w 2"/>
              <a:gd name="T33" fmla="*/ 0 h 1587"/>
              <a:gd name="T34" fmla="*/ 3175 w 2"/>
              <a:gd name="T35" fmla="*/ 0 h 1587"/>
              <a:gd name="T36" fmla="*/ 3175 w 2"/>
              <a:gd name="T37" fmla="*/ 0 h 1587"/>
              <a:gd name="T38" fmla="*/ 3175 w 2"/>
              <a:gd name="T39" fmla="*/ 0 h 1587"/>
              <a:gd name="T40" fmla="*/ 3175 w 2"/>
              <a:gd name="T41" fmla="*/ 0 h 1587"/>
              <a:gd name="T42" fmla="*/ 3175 w 2"/>
              <a:gd name="T43" fmla="*/ 0 h 1587"/>
              <a:gd name="T44" fmla="*/ 3175 w 2"/>
              <a:gd name="T45" fmla="*/ 0 h 1587"/>
              <a:gd name="T46" fmla="*/ 3175 w 2"/>
              <a:gd name="T47" fmla="*/ 0 h 1587"/>
              <a:gd name="T48" fmla="*/ 3175 w 2"/>
              <a:gd name="T49" fmla="*/ 0 h 1587"/>
              <a:gd name="T50" fmla="*/ 3175 w 2"/>
              <a:gd name="T51" fmla="*/ 0 h 1587"/>
              <a:gd name="T52" fmla="*/ 3175 w 2"/>
              <a:gd name="T53" fmla="*/ 0 h 1587"/>
              <a:gd name="T54" fmla="*/ 3175 w 2"/>
              <a:gd name="T55" fmla="*/ 0 h 1587"/>
              <a:gd name="T56" fmla="*/ 3175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Rectangle 1256"/>
          <p:cNvSpPr>
            <a:spLocks noChangeArrowheads="1"/>
          </p:cNvSpPr>
          <p:nvPr/>
        </p:nvSpPr>
        <p:spPr bwMode="auto">
          <a:xfrm>
            <a:off x="722313" y="550863"/>
            <a:ext cx="1587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2" name="Freeform 1258"/>
          <p:cNvSpPr>
            <a:spLocks/>
          </p:cNvSpPr>
          <p:nvPr/>
        </p:nvSpPr>
        <p:spPr bwMode="auto">
          <a:xfrm>
            <a:off x="722313" y="550863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Freeform 1266"/>
          <p:cNvSpPr>
            <a:spLocks/>
          </p:cNvSpPr>
          <p:nvPr/>
        </p:nvSpPr>
        <p:spPr bwMode="auto">
          <a:xfrm>
            <a:off x="728663" y="534988"/>
            <a:ext cx="1587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Freeform 1269"/>
          <p:cNvSpPr>
            <a:spLocks/>
          </p:cNvSpPr>
          <p:nvPr/>
        </p:nvSpPr>
        <p:spPr bwMode="auto">
          <a:xfrm>
            <a:off x="728663" y="530225"/>
            <a:ext cx="3175" cy="4763"/>
          </a:xfrm>
          <a:custGeom>
            <a:avLst/>
            <a:gdLst>
              <a:gd name="T0" fmla="*/ 0 w 2"/>
              <a:gd name="T1" fmla="*/ 4763 h 3"/>
              <a:gd name="T2" fmla="*/ 3175 w 2"/>
              <a:gd name="T3" fmla="*/ 0 h 3"/>
              <a:gd name="T4" fmla="*/ 3175 w 2"/>
              <a:gd name="T5" fmla="*/ 0 h 3"/>
              <a:gd name="T6" fmla="*/ 3175 w 2"/>
              <a:gd name="T7" fmla="*/ 0 h 3"/>
              <a:gd name="T8" fmla="*/ 3175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4763 h 3"/>
              <a:gd name="T16" fmla="*/ 0 w 2"/>
              <a:gd name="T17" fmla="*/ 4763 h 3"/>
              <a:gd name="T18" fmla="*/ 3175 w 2"/>
              <a:gd name="T19" fmla="*/ 0 h 3"/>
              <a:gd name="T20" fmla="*/ 3175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4763 h 3"/>
              <a:gd name="T40" fmla="*/ 0 w 2"/>
              <a:gd name="T41" fmla="*/ 4763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1270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1271"/>
          <p:cNvSpPr>
            <a:spLocks noChangeShapeType="1"/>
          </p:cNvSpPr>
          <p:nvPr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1272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8" name="Rectangle 1273"/>
          <p:cNvSpPr>
            <a:spLocks noChangeArrowheads="1"/>
          </p:cNvSpPr>
          <p:nvPr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49" name="Line 1274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1275"/>
          <p:cNvSpPr>
            <a:spLocks noChangeShapeType="1"/>
          </p:cNvSpPr>
          <p:nvPr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Freeform 1277"/>
          <p:cNvSpPr>
            <a:spLocks/>
          </p:cNvSpPr>
          <p:nvPr/>
        </p:nvSpPr>
        <p:spPr bwMode="auto">
          <a:xfrm>
            <a:off x="728663" y="523875"/>
            <a:ext cx="1587" cy="3175"/>
          </a:xfrm>
          <a:custGeom>
            <a:avLst/>
            <a:gdLst>
              <a:gd name="T0" fmla="*/ 0 w 1587"/>
              <a:gd name="T1" fmla="*/ 3175 h 2"/>
              <a:gd name="T2" fmla="*/ 0 w 1587"/>
              <a:gd name="T3" fmla="*/ 3175 h 2"/>
              <a:gd name="T4" fmla="*/ 0 w 1587"/>
              <a:gd name="T5" fmla="*/ 0 h 2"/>
              <a:gd name="T6" fmla="*/ 0 w 1587"/>
              <a:gd name="T7" fmla="*/ 3175 h 2"/>
              <a:gd name="T8" fmla="*/ 0 w 1587"/>
              <a:gd name="T9" fmla="*/ 3175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Freeform 1287"/>
          <p:cNvSpPr>
            <a:spLocks/>
          </p:cNvSpPr>
          <p:nvPr/>
        </p:nvSpPr>
        <p:spPr bwMode="auto">
          <a:xfrm>
            <a:off x="719138" y="514350"/>
            <a:ext cx="3175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3175 h 2"/>
              <a:gd name="T18" fmla="*/ 0 w 2"/>
              <a:gd name="T19" fmla="*/ 3175 h 2"/>
              <a:gd name="T20" fmla="*/ 0 w 2"/>
              <a:gd name="T21" fmla="*/ 3175 h 2"/>
              <a:gd name="T22" fmla="*/ 0 w 2"/>
              <a:gd name="T23" fmla="*/ 3175 h 2"/>
              <a:gd name="T24" fmla="*/ 3175 w 2"/>
              <a:gd name="T25" fmla="*/ 3175 h 2"/>
              <a:gd name="T26" fmla="*/ 3175 w 2"/>
              <a:gd name="T27" fmla="*/ 3175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Freeform 1290"/>
          <p:cNvSpPr>
            <a:spLocks/>
          </p:cNvSpPr>
          <p:nvPr/>
        </p:nvSpPr>
        <p:spPr bwMode="auto">
          <a:xfrm>
            <a:off x="719138" y="517525"/>
            <a:ext cx="3175" cy="3175"/>
          </a:xfrm>
          <a:custGeom>
            <a:avLst/>
            <a:gdLst>
              <a:gd name="T0" fmla="*/ 0 w 2"/>
              <a:gd name="T1" fmla="*/ 3175 h 2"/>
              <a:gd name="T2" fmla="*/ 0 w 2"/>
              <a:gd name="T3" fmla="*/ 3175 h 2"/>
              <a:gd name="T4" fmla="*/ 3175 w 2"/>
              <a:gd name="T5" fmla="*/ 3175 h 2"/>
              <a:gd name="T6" fmla="*/ 3175 w 2"/>
              <a:gd name="T7" fmla="*/ 3175 h 2"/>
              <a:gd name="T8" fmla="*/ 3175 w 2"/>
              <a:gd name="T9" fmla="*/ 3175 h 2"/>
              <a:gd name="T10" fmla="*/ 3175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3175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3175 h 2"/>
              <a:gd name="T32" fmla="*/ 0 w 2"/>
              <a:gd name="T33" fmla="*/ 3175 h 2"/>
              <a:gd name="T34" fmla="*/ 0 w 2"/>
              <a:gd name="T35" fmla="*/ 3175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3175 h 2"/>
              <a:gd name="T50" fmla="*/ 3175 w 2"/>
              <a:gd name="T51" fmla="*/ 3175 h 2"/>
              <a:gd name="T52" fmla="*/ 3175 w 2"/>
              <a:gd name="T53" fmla="*/ 0 h 2"/>
              <a:gd name="T54" fmla="*/ 3175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3175 h 2"/>
              <a:gd name="T62" fmla="*/ 0 w 2"/>
              <a:gd name="T63" fmla="*/ 3175 h 2"/>
              <a:gd name="T64" fmla="*/ 3175 w 2"/>
              <a:gd name="T65" fmla="*/ 3175 h 2"/>
              <a:gd name="T66" fmla="*/ 3175 w 2"/>
              <a:gd name="T67" fmla="*/ 3175 h 2"/>
              <a:gd name="T68" fmla="*/ 0 w 2"/>
              <a:gd name="T69" fmla="*/ 3175 h 2"/>
              <a:gd name="T70" fmla="*/ 0 w 2"/>
              <a:gd name="T71" fmla="*/ 3175 h 2"/>
              <a:gd name="T72" fmla="*/ 0 w 2"/>
              <a:gd name="T73" fmla="*/ 3175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Rectangle 1335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5" name="Rectangle 1336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6" name="Rectangle 1337"/>
          <p:cNvSpPr>
            <a:spLocks noChangeArrowheads="1"/>
          </p:cNvSpPr>
          <p:nvPr/>
        </p:nvSpPr>
        <p:spPr bwMode="auto">
          <a:xfrm>
            <a:off x="474663" y="4953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7" name="Rectangle 1340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8" name="Rectangle 1341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59" name="Rectangle 1342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0" name="Rectangle 1343"/>
          <p:cNvSpPr>
            <a:spLocks noChangeArrowheads="1"/>
          </p:cNvSpPr>
          <p:nvPr/>
        </p:nvSpPr>
        <p:spPr bwMode="auto">
          <a:xfrm>
            <a:off x="468313" y="508000"/>
            <a:ext cx="1587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sp>
        <p:nvSpPr>
          <p:cNvPr id="61" name="Rectangle 1344"/>
          <p:cNvSpPr>
            <a:spLocks noChangeArrowheads="1"/>
          </p:cNvSpPr>
          <p:nvPr/>
        </p:nvSpPr>
        <p:spPr bwMode="auto">
          <a:xfrm>
            <a:off x="465138" y="485775"/>
            <a:ext cx="1587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</a:pPr>
            <a:endParaRPr lang="en-US" sz="1300" b="0"/>
          </a:p>
        </p:txBody>
      </p:sp>
      <p:grpSp>
        <p:nvGrpSpPr>
          <p:cNvPr id="62" name="Group 61"/>
          <p:cNvGrpSpPr>
            <a:grpSpLocks/>
          </p:cNvGrpSpPr>
          <p:nvPr/>
        </p:nvGrpSpPr>
        <p:grpSpPr bwMode="auto">
          <a:xfrm>
            <a:off x="6894513" y="6286500"/>
            <a:ext cx="2090737" cy="423863"/>
            <a:chOff x="264890" y="4539871"/>
            <a:chExt cx="4321263" cy="876905"/>
          </a:xfrm>
        </p:grpSpPr>
        <p:pic>
          <p:nvPicPr>
            <p:cNvPr id="63" name="Picture 62" descr="revers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54" t="27124" b="28558"/>
            <a:stretch>
              <a:fillRect/>
            </a:stretch>
          </p:blipFill>
          <p:spPr bwMode="auto">
            <a:xfrm>
              <a:off x="1200795" y="4789714"/>
              <a:ext cx="3385358" cy="408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Picture 63" descr="NEW-WHITE-GRADIENT-GLOBE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30"/>
            <a:stretch>
              <a:fillRect/>
            </a:stretch>
          </p:blipFill>
          <p:spPr bwMode="auto">
            <a:xfrm>
              <a:off x="264890" y="4539871"/>
              <a:ext cx="935905" cy="876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808182" y="1538423"/>
            <a:ext cx="7353019" cy="1450437"/>
          </a:xfrm>
        </p:spPr>
        <p:txBody>
          <a:bodyPr lIns="0" tIns="0" rIns="0" bIns="0" anchor="b"/>
          <a:lstStyle>
            <a:lvl1pPr>
              <a:defRPr sz="3600" b="1" i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819728" y="3000005"/>
            <a:ext cx="7360148" cy="2397495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4800" b="0" i="0" cap="none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1209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3" y="288636"/>
            <a:ext cx="8533067" cy="461819"/>
          </a:xfrm>
        </p:spPr>
        <p:txBody>
          <a:bodyPr anchor="b"/>
          <a:lstStyle>
            <a:lvl1pPr>
              <a:defRPr sz="2200" b="0" i="0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3"/>
          </p:nvPr>
        </p:nvSpPr>
        <p:spPr>
          <a:xfrm>
            <a:off x="349779" y="968963"/>
            <a:ext cx="8529637" cy="534928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pPr lvl="0"/>
            <a:endParaRPr lang="en-US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39FB71-894D-4BB7-806A-731202B9BCE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38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.pn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28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32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71538"/>
            <a:ext cx="7772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684213" y="6329363"/>
            <a:ext cx="2133600" cy="365125"/>
          </a:xfrm>
          <a:prstGeom prst="rect">
            <a:avLst/>
          </a:prstGeom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  <a:normAutofit/>
          </a:bodyPr>
          <a:lstStyle>
            <a:lvl1pPr>
              <a:defRPr sz="1400" b="0">
                <a:solidFill>
                  <a:srgbClr val="898C93"/>
                </a:solidFill>
                <a:latin typeface="Arial" charset="0"/>
                <a:cs typeface="Times New Roman" pitchFamily="18" charset="0"/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71" r:id="rId1"/>
    <p:sldLayoutId id="2147485372" r:id="rId2"/>
    <p:sldLayoutId id="2147485373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600" cap="all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 Bold" charset="0"/>
          <a:ea typeface="MS PGothic" pitchFamily="34" charset="-128"/>
          <a:cs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 Bold" charset="0"/>
          <a:ea typeface="MS PGothic" pitchFamily="34" charset="-128"/>
          <a:cs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 Bold" charset="0"/>
          <a:ea typeface="MS PGothic" pitchFamily="34" charset="-128"/>
          <a:cs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 Bold" charset="0"/>
          <a:ea typeface="MS PGothic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fontAlgn="base">
        <a:lnSpc>
          <a:spcPct val="115000"/>
        </a:lnSpc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783C"/>
        </a:buClr>
        <a:buFont typeface="Wingdings" pitchFamily="2" charset="2"/>
        <a:defRPr>
          <a:solidFill>
            <a:schemeClr val="tx1"/>
          </a:solidFill>
          <a:latin typeface="+mn-lt"/>
          <a:ea typeface="MS PGothic" pitchFamily="34" charset="-128"/>
        </a:defRPr>
      </a:lvl2pPr>
      <a:lvl3pPr marL="4763" indent="909638" algn="l" rtl="0" fontAlgn="base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>
              <a:gd name="T0" fmla="*/ 0 w 638"/>
              <a:gd name="T1" fmla="*/ 0 h 1194"/>
              <a:gd name="T2" fmla="*/ 20802 w 638"/>
              <a:gd name="T3" fmla="*/ 49287 h 1194"/>
              <a:gd name="T4" fmla="*/ 42698 w 638"/>
              <a:gd name="T5" fmla="*/ 96782 h 1194"/>
              <a:gd name="T6" fmla="*/ 58026 w 638"/>
              <a:gd name="T7" fmla="*/ 136211 h 1194"/>
              <a:gd name="T8" fmla="*/ 74448 w 638"/>
              <a:gd name="T9" fmla="*/ 178329 h 1194"/>
              <a:gd name="T10" fmla="*/ 89776 w 638"/>
              <a:gd name="T11" fmla="*/ 226720 h 1194"/>
              <a:gd name="T12" fmla="*/ 112767 w 638"/>
              <a:gd name="T13" fmla="*/ 301098 h 1194"/>
              <a:gd name="T14" fmla="*/ 129190 w 638"/>
              <a:gd name="T15" fmla="*/ 353073 h 1194"/>
              <a:gd name="T16" fmla="*/ 148897 w 638"/>
              <a:gd name="T17" fmla="*/ 443582 h 1194"/>
              <a:gd name="T18" fmla="*/ 156560 w 638"/>
              <a:gd name="T19" fmla="*/ 486596 h 1194"/>
              <a:gd name="T20" fmla="*/ 165319 w 638"/>
              <a:gd name="T21" fmla="*/ 534987 h 1194"/>
              <a:gd name="T22" fmla="*/ 349250 w 638"/>
              <a:gd name="T23" fmla="*/ 534987 h 1194"/>
              <a:gd name="T24" fmla="*/ 341586 w 638"/>
              <a:gd name="T25" fmla="*/ 511688 h 1194"/>
              <a:gd name="T26" fmla="*/ 327353 w 638"/>
              <a:gd name="T27" fmla="*/ 474947 h 1194"/>
              <a:gd name="T28" fmla="*/ 313121 w 638"/>
              <a:gd name="T29" fmla="*/ 439102 h 1194"/>
              <a:gd name="T30" fmla="*/ 299983 w 638"/>
              <a:gd name="T31" fmla="*/ 408633 h 1194"/>
              <a:gd name="T32" fmla="*/ 270422 w 638"/>
              <a:gd name="T33" fmla="*/ 351281 h 1194"/>
              <a:gd name="T34" fmla="*/ 249621 w 638"/>
              <a:gd name="T35" fmla="*/ 312748 h 1194"/>
              <a:gd name="T36" fmla="*/ 232103 w 638"/>
              <a:gd name="T37" fmla="*/ 280487 h 1194"/>
              <a:gd name="T38" fmla="*/ 206922 w 638"/>
              <a:gd name="T39" fmla="*/ 238369 h 1194"/>
              <a:gd name="T40" fmla="*/ 186121 w 638"/>
              <a:gd name="T41" fmla="*/ 210590 h 1194"/>
              <a:gd name="T42" fmla="*/ 167509 w 638"/>
              <a:gd name="T43" fmla="*/ 185498 h 1194"/>
              <a:gd name="T44" fmla="*/ 146707 w 638"/>
              <a:gd name="T45" fmla="*/ 153237 h 1194"/>
              <a:gd name="T46" fmla="*/ 124810 w 638"/>
              <a:gd name="T47" fmla="*/ 128146 h 1194"/>
              <a:gd name="T48" fmla="*/ 95250 w 638"/>
              <a:gd name="T49" fmla="*/ 94093 h 1194"/>
              <a:gd name="T50" fmla="*/ 66784 w 638"/>
              <a:gd name="T51" fmla="*/ 62729 h 1194"/>
              <a:gd name="T52" fmla="*/ 31750 w 638"/>
              <a:gd name="T53" fmla="*/ 23299 h 1194"/>
              <a:gd name="T54" fmla="*/ 16422 w 638"/>
              <a:gd name="T55" fmla="*/ 8961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2051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>
              <a:gd name="T0" fmla="*/ 246062 w 448"/>
              <a:gd name="T1" fmla="*/ 165100 h 372"/>
              <a:gd name="T2" fmla="*/ 213107 w 448"/>
              <a:gd name="T3" fmla="*/ 134033 h 372"/>
              <a:gd name="T4" fmla="*/ 153789 w 448"/>
              <a:gd name="T5" fmla="*/ 92314 h 372"/>
              <a:gd name="T6" fmla="*/ 115342 w 448"/>
              <a:gd name="T7" fmla="*/ 63022 h 372"/>
              <a:gd name="T8" fmla="*/ 76894 w 448"/>
              <a:gd name="T9" fmla="*/ 41719 h 372"/>
              <a:gd name="T10" fmla="*/ 35152 w 448"/>
              <a:gd name="T11" fmla="*/ 19528 h 372"/>
              <a:gd name="T12" fmla="*/ 0 w 448"/>
              <a:gd name="T13" fmla="*/ 0 h 372"/>
              <a:gd name="T14" fmla="*/ 153789 w 448"/>
              <a:gd name="T15" fmla="*/ 0 h 372"/>
              <a:gd name="T16" fmla="*/ 164774 w 448"/>
              <a:gd name="T17" fmla="*/ 15977 h 372"/>
              <a:gd name="T18" fmla="*/ 177956 w 448"/>
              <a:gd name="T19" fmla="*/ 36393 h 372"/>
              <a:gd name="T20" fmla="*/ 190039 w 448"/>
              <a:gd name="T21" fmla="*/ 59472 h 372"/>
              <a:gd name="T22" fmla="*/ 207615 w 448"/>
              <a:gd name="T23" fmla="*/ 91426 h 372"/>
              <a:gd name="T24" fmla="*/ 224092 w 448"/>
              <a:gd name="T25" fmla="*/ 117168 h 372"/>
              <a:gd name="T26" fmla="*/ 238373 w 448"/>
              <a:gd name="T27" fmla="*/ 148235 h 372"/>
              <a:gd name="T28" fmla="*/ 246062 w 448"/>
              <a:gd name="T29" fmla="*/ 165100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301625"/>
            <a:ext cx="8461375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697038"/>
            <a:ext cx="84788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Paragraph content</a:t>
            </a:r>
          </a:p>
          <a:p>
            <a:pPr lvl="1"/>
            <a:r>
              <a:rPr lang="en-US" dirty="0" smtClean="0"/>
              <a:t>Bullets</a:t>
            </a:r>
          </a:p>
          <a:p>
            <a:pPr lvl="5"/>
            <a:r>
              <a:rPr lang="en-US" dirty="0" smtClean="0"/>
              <a:t>Bullets</a:t>
            </a:r>
          </a:p>
          <a:p>
            <a:pPr lvl="3"/>
            <a:r>
              <a:rPr lang="en-US" dirty="0" smtClean="0"/>
              <a:t>Bullets</a:t>
            </a:r>
          </a:p>
          <a:p>
            <a:pPr lvl="4"/>
            <a:r>
              <a:rPr lang="en-US" dirty="0" smtClean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50000"/>
            <a:ext cx="552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fld id="{CC97FDD0-2BFE-45DE-9BE7-203E760F500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55" name="TextBox 7"/>
          <p:cNvSpPr txBox="1">
            <a:spLocks noChangeArrowheads="1"/>
          </p:cNvSpPr>
          <p:nvPr/>
        </p:nvSpPr>
        <p:spPr bwMode="auto">
          <a:xfrm>
            <a:off x="8683625" y="6207125"/>
            <a:ext cx="184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2056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311900"/>
            <a:ext cx="19827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3300" y="6356350"/>
            <a:ext cx="5707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74" r:id="rId1"/>
    <p:sldLayoutId id="2147485383" r:id="rId2"/>
    <p:sldLayoutId id="2147485384" r:id="rId3"/>
    <p:sldLayoutId id="2147485386" r:id="rId4"/>
    <p:sldLayoutId id="2147485387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+mn-lt"/>
          <a:ea typeface="MS PGothic" pitchFamily="34" charset="-128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ts val="180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1pPr>
      <a:lvl2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2pPr>
      <a:lvl3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Arial"/>
          <a:ea typeface="MS PGothic" pitchFamily="34" charset="-128"/>
          <a:cs typeface="Arial"/>
        </a:defRPr>
      </a:lvl3pPr>
      <a:lvl4pPr marL="8318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4pPr>
      <a:lvl5pPr marL="1196975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5pPr>
      <a:lvl6pPr marL="502920" indent="-22860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>
              <a:gd name="T0" fmla="*/ 0 w 638"/>
              <a:gd name="T1" fmla="*/ 0 h 1194"/>
              <a:gd name="T2" fmla="*/ 20802 w 638"/>
              <a:gd name="T3" fmla="*/ 49287 h 1194"/>
              <a:gd name="T4" fmla="*/ 42698 w 638"/>
              <a:gd name="T5" fmla="*/ 96782 h 1194"/>
              <a:gd name="T6" fmla="*/ 58026 w 638"/>
              <a:gd name="T7" fmla="*/ 136211 h 1194"/>
              <a:gd name="T8" fmla="*/ 74448 w 638"/>
              <a:gd name="T9" fmla="*/ 178329 h 1194"/>
              <a:gd name="T10" fmla="*/ 89776 w 638"/>
              <a:gd name="T11" fmla="*/ 226720 h 1194"/>
              <a:gd name="T12" fmla="*/ 112767 w 638"/>
              <a:gd name="T13" fmla="*/ 301098 h 1194"/>
              <a:gd name="T14" fmla="*/ 129190 w 638"/>
              <a:gd name="T15" fmla="*/ 353073 h 1194"/>
              <a:gd name="T16" fmla="*/ 148897 w 638"/>
              <a:gd name="T17" fmla="*/ 443582 h 1194"/>
              <a:gd name="T18" fmla="*/ 156560 w 638"/>
              <a:gd name="T19" fmla="*/ 486596 h 1194"/>
              <a:gd name="T20" fmla="*/ 165319 w 638"/>
              <a:gd name="T21" fmla="*/ 534987 h 1194"/>
              <a:gd name="T22" fmla="*/ 349250 w 638"/>
              <a:gd name="T23" fmla="*/ 534987 h 1194"/>
              <a:gd name="T24" fmla="*/ 341586 w 638"/>
              <a:gd name="T25" fmla="*/ 511688 h 1194"/>
              <a:gd name="T26" fmla="*/ 327353 w 638"/>
              <a:gd name="T27" fmla="*/ 474947 h 1194"/>
              <a:gd name="T28" fmla="*/ 313121 w 638"/>
              <a:gd name="T29" fmla="*/ 439102 h 1194"/>
              <a:gd name="T30" fmla="*/ 299983 w 638"/>
              <a:gd name="T31" fmla="*/ 408633 h 1194"/>
              <a:gd name="T32" fmla="*/ 270422 w 638"/>
              <a:gd name="T33" fmla="*/ 351281 h 1194"/>
              <a:gd name="T34" fmla="*/ 249621 w 638"/>
              <a:gd name="T35" fmla="*/ 312748 h 1194"/>
              <a:gd name="T36" fmla="*/ 232103 w 638"/>
              <a:gd name="T37" fmla="*/ 280487 h 1194"/>
              <a:gd name="T38" fmla="*/ 206922 w 638"/>
              <a:gd name="T39" fmla="*/ 238369 h 1194"/>
              <a:gd name="T40" fmla="*/ 186121 w 638"/>
              <a:gd name="T41" fmla="*/ 210590 h 1194"/>
              <a:gd name="T42" fmla="*/ 167509 w 638"/>
              <a:gd name="T43" fmla="*/ 185498 h 1194"/>
              <a:gd name="T44" fmla="*/ 146707 w 638"/>
              <a:gd name="T45" fmla="*/ 153237 h 1194"/>
              <a:gd name="T46" fmla="*/ 124810 w 638"/>
              <a:gd name="T47" fmla="*/ 128146 h 1194"/>
              <a:gd name="T48" fmla="*/ 95250 w 638"/>
              <a:gd name="T49" fmla="*/ 94093 h 1194"/>
              <a:gd name="T50" fmla="*/ 66784 w 638"/>
              <a:gd name="T51" fmla="*/ 62729 h 1194"/>
              <a:gd name="T52" fmla="*/ 31750 w 638"/>
              <a:gd name="T53" fmla="*/ 23299 h 1194"/>
              <a:gd name="T54" fmla="*/ 16422 w 638"/>
              <a:gd name="T55" fmla="*/ 8961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3075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>
              <a:gd name="T0" fmla="*/ 246062 w 448"/>
              <a:gd name="T1" fmla="*/ 165100 h 372"/>
              <a:gd name="T2" fmla="*/ 213107 w 448"/>
              <a:gd name="T3" fmla="*/ 134033 h 372"/>
              <a:gd name="T4" fmla="*/ 153789 w 448"/>
              <a:gd name="T5" fmla="*/ 92314 h 372"/>
              <a:gd name="T6" fmla="*/ 115342 w 448"/>
              <a:gd name="T7" fmla="*/ 63022 h 372"/>
              <a:gd name="T8" fmla="*/ 76894 w 448"/>
              <a:gd name="T9" fmla="*/ 41719 h 372"/>
              <a:gd name="T10" fmla="*/ 35152 w 448"/>
              <a:gd name="T11" fmla="*/ 19528 h 372"/>
              <a:gd name="T12" fmla="*/ 0 w 448"/>
              <a:gd name="T13" fmla="*/ 0 h 372"/>
              <a:gd name="T14" fmla="*/ 153789 w 448"/>
              <a:gd name="T15" fmla="*/ 0 h 372"/>
              <a:gd name="T16" fmla="*/ 164774 w 448"/>
              <a:gd name="T17" fmla="*/ 15977 h 372"/>
              <a:gd name="T18" fmla="*/ 177956 w 448"/>
              <a:gd name="T19" fmla="*/ 36393 h 372"/>
              <a:gd name="T20" fmla="*/ 190039 w 448"/>
              <a:gd name="T21" fmla="*/ 59472 h 372"/>
              <a:gd name="T22" fmla="*/ 207615 w 448"/>
              <a:gd name="T23" fmla="*/ 91426 h 372"/>
              <a:gd name="T24" fmla="*/ 224092 w 448"/>
              <a:gd name="T25" fmla="*/ 117168 h 372"/>
              <a:gd name="T26" fmla="*/ 238373 w 448"/>
              <a:gd name="T27" fmla="*/ 148235 h 372"/>
              <a:gd name="T28" fmla="*/ 246062 w 448"/>
              <a:gd name="T29" fmla="*/ 165100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301625"/>
            <a:ext cx="846137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697038"/>
            <a:ext cx="84788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Paragraph content</a:t>
            </a:r>
          </a:p>
          <a:p>
            <a:pPr lvl="1"/>
            <a:r>
              <a:rPr lang="en-US" dirty="0" smtClean="0"/>
              <a:t>Bullets</a:t>
            </a:r>
          </a:p>
          <a:p>
            <a:pPr lvl="5"/>
            <a:r>
              <a:rPr lang="en-US" dirty="0" smtClean="0"/>
              <a:t>Bullets</a:t>
            </a:r>
          </a:p>
          <a:p>
            <a:pPr lvl="3"/>
            <a:r>
              <a:rPr lang="en-US" dirty="0" smtClean="0"/>
              <a:t>Bullets</a:t>
            </a:r>
          </a:p>
          <a:p>
            <a:pPr lvl="4"/>
            <a:r>
              <a:rPr lang="en-US" dirty="0" smtClean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50000"/>
            <a:ext cx="552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fld id="{5FD39325-00B4-4EA0-85F0-D7E54C68AC8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79" name="TextBox 7"/>
          <p:cNvSpPr txBox="1">
            <a:spLocks noChangeArrowheads="1"/>
          </p:cNvSpPr>
          <p:nvPr/>
        </p:nvSpPr>
        <p:spPr bwMode="auto">
          <a:xfrm>
            <a:off x="8683625" y="6207125"/>
            <a:ext cx="184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308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311900"/>
            <a:ext cx="19827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3300" y="6356350"/>
            <a:ext cx="5707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1100138"/>
            <a:ext cx="9144000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115888" indent="-115888">
              <a:spcBef>
                <a:spcPct val="50000"/>
              </a:spcBef>
              <a:buFontTx/>
              <a:buChar char="•"/>
            </a:pPr>
            <a:endParaRPr lang="en-US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75" r:id="rId1"/>
    <p:sldLayoutId id="2147485376" r:id="rId2"/>
    <p:sldLayoutId id="2147485388" r:id="rId3"/>
    <p:sldLayoutId id="2147485389" r:id="rId4"/>
    <p:sldLayoutId id="2147485390" r:id="rId5"/>
    <p:sldLayoutId id="2147485391" r:id="rId6"/>
    <p:sldLayoutId id="2147485392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+mn-lt"/>
          <a:ea typeface="MS PGothic" pitchFamily="34" charset="-128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ts val="180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1pPr>
      <a:lvl2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2pPr>
      <a:lvl3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Arial"/>
          <a:ea typeface="MS PGothic" pitchFamily="34" charset="-128"/>
          <a:cs typeface="Arial"/>
        </a:defRPr>
      </a:lvl3pPr>
      <a:lvl4pPr marL="8318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4pPr>
      <a:lvl5pPr marL="1196975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5pPr>
      <a:lvl6pPr marL="502920" indent="-22860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>
              <a:gd name="T0" fmla="*/ 0 w 638"/>
              <a:gd name="T1" fmla="*/ 0 h 1194"/>
              <a:gd name="T2" fmla="*/ 20802 w 638"/>
              <a:gd name="T3" fmla="*/ 49287 h 1194"/>
              <a:gd name="T4" fmla="*/ 42698 w 638"/>
              <a:gd name="T5" fmla="*/ 96782 h 1194"/>
              <a:gd name="T6" fmla="*/ 58026 w 638"/>
              <a:gd name="T7" fmla="*/ 136211 h 1194"/>
              <a:gd name="T8" fmla="*/ 74448 w 638"/>
              <a:gd name="T9" fmla="*/ 178329 h 1194"/>
              <a:gd name="T10" fmla="*/ 89776 w 638"/>
              <a:gd name="T11" fmla="*/ 226720 h 1194"/>
              <a:gd name="T12" fmla="*/ 112767 w 638"/>
              <a:gd name="T13" fmla="*/ 301098 h 1194"/>
              <a:gd name="T14" fmla="*/ 129190 w 638"/>
              <a:gd name="T15" fmla="*/ 353073 h 1194"/>
              <a:gd name="T16" fmla="*/ 148897 w 638"/>
              <a:gd name="T17" fmla="*/ 443582 h 1194"/>
              <a:gd name="T18" fmla="*/ 156560 w 638"/>
              <a:gd name="T19" fmla="*/ 486596 h 1194"/>
              <a:gd name="T20" fmla="*/ 165319 w 638"/>
              <a:gd name="T21" fmla="*/ 534987 h 1194"/>
              <a:gd name="T22" fmla="*/ 349250 w 638"/>
              <a:gd name="T23" fmla="*/ 534987 h 1194"/>
              <a:gd name="T24" fmla="*/ 341586 w 638"/>
              <a:gd name="T25" fmla="*/ 511688 h 1194"/>
              <a:gd name="T26" fmla="*/ 327353 w 638"/>
              <a:gd name="T27" fmla="*/ 474947 h 1194"/>
              <a:gd name="T28" fmla="*/ 313121 w 638"/>
              <a:gd name="T29" fmla="*/ 439102 h 1194"/>
              <a:gd name="T30" fmla="*/ 299983 w 638"/>
              <a:gd name="T31" fmla="*/ 408633 h 1194"/>
              <a:gd name="T32" fmla="*/ 270422 w 638"/>
              <a:gd name="T33" fmla="*/ 351281 h 1194"/>
              <a:gd name="T34" fmla="*/ 249621 w 638"/>
              <a:gd name="T35" fmla="*/ 312748 h 1194"/>
              <a:gd name="T36" fmla="*/ 232103 w 638"/>
              <a:gd name="T37" fmla="*/ 280487 h 1194"/>
              <a:gd name="T38" fmla="*/ 206922 w 638"/>
              <a:gd name="T39" fmla="*/ 238369 h 1194"/>
              <a:gd name="T40" fmla="*/ 186121 w 638"/>
              <a:gd name="T41" fmla="*/ 210590 h 1194"/>
              <a:gd name="T42" fmla="*/ 167509 w 638"/>
              <a:gd name="T43" fmla="*/ 185498 h 1194"/>
              <a:gd name="T44" fmla="*/ 146707 w 638"/>
              <a:gd name="T45" fmla="*/ 153237 h 1194"/>
              <a:gd name="T46" fmla="*/ 124810 w 638"/>
              <a:gd name="T47" fmla="*/ 128146 h 1194"/>
              <a:gd name="T48" fmla="*/ 95250 w 638"/>
              <a:gd name="T49" fmla="*/ 94093 h 1194"/>
              <a:gd name="T50" fmla="*/ 66784 w 638"/>
              <a:gd name="T51" fmla="*/ 62729 h 1194"/>
              <a:gd name="T52" fmla="*/ 31750 w 638"/>
              <a:gd name="T53" fmla="*/ 23299 h 1194"/>
              <a:gd name="T54" fmla="*/ 16422 w 638"/>
              <a:gd name="T55" fmla="*/ 8961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09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>
              <a:gd name="T0" fmla="*/ 246062 w 448"/>
              <a:gd name="T1" fmla="*/ 165100 h 372"/>
              <a:gd name="T2" fmla="*/ 213107 w 448"/>
              <a:gd name="T3" fmla="*/ 134033 h 372"/>
              <a:gd name="T4" fmla="*/ 153789 w 448"/>
              <a:gd name="T5" fmla="*/ 92314 h 372"/>
              <a:gd name="T6" fmla="*/ 115342 w 448"/>
              <a:gd name="T7" fmla="*/ 63022 h 372"/>
              <a:gd name="T8" fmla="*/ 76894 w 448"/>
              <a:gd name="T9" fmla="*/ 41719 h 372"/>
              <a:gd name="T10" fmla="*/ 35152 w 448"/>
              <a:gd name="T11" fmla="*/ 19528 h 372"/>
              <a:gd name="T12" fmla="*/ 0 w 448"/>
              <a:gd name="T13" fmla="*/ 0 h 372"/>
              <a:gd name="T14" fmla="*/ 153789 w 448"/>
              <a:gd name="T15" fmla="*/ 0 h 372"/>
              <a:gd name="T16" fmla="*/ 164774 w 448"/>
              <a:gd name="T17" fmla="*/ 15977 h 372"/>
              <a:gd name="T18" fmla="*/ 177956 w 448"/>
              <a:gd name="T19" fmla="*/ 36393 h 372"/>
              <a:gd name="T20" fmla="*/ 190039 w 448"/>
              <a:gd name="T21" fmla="*/ 59472 h 372"/>
              <a:gd name="T22" fmla="*/ 207615 w 448"/>
              <a:gd name="T23" fmla="*/ 91426 h 372"/>
              <a:gd name="T24" fmla="*/ 224092 w 448"/>
              <a:gd name="T25" fmla="*/ 117168 h 372"/>
              <a:gd name="T26" fmla="*/ 238373 w 448"/>
              <a:gd name="T27" fmla="*/ 148235 h 372"/>
              <a:gd name="T28" fmla="*/ 246062 w 448"/>
              <a:gd name="T29" fmla="*/ 165100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301625"/>
            <a:ext cx="8461375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697038"/>
            <a:ext cx="84788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Paragraph content</a:t>
            </a:r>
          </a:p>
          <a:p>
            <a:pPr lvl="1"/>
            <a:r>
              <a:rPr lang="en-US" dirty="0" smtClean="0"/>
              <a:t>Bullets</a:t>
            </a:r>
          </a:p>
          <a:p>
            <a:pPr lvl="5"/>
            <a:r>
              <a:rPr lang="en-US" dirty="0" smtClean="0"/>
              <a:t>Bullets</a:t>
            </a:r>
          </a:p>
          <a:p>
            <a:pPr lvl="3"/>
            <a:r>
              <a:rPr lang="en-US" dirty="0" smtClean="0"/>
              <a:t>Bullets</a:t>
            </a:r>
          </a:p>
          <a:p>
            <a:pPr lvl="4"/>
            <a:r>
              <a:rPr lang="en-US" dirty="0" smtClean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50000"/>
            <a:ext cx="552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fld id="{83FC8D9B-89D2-40AE-A1D2-22F8284ED47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03" name="TextBox 7"/>
          <p:cNvSpPr txBox="1">
            <a:spLocks noChangeArrowheads="1"/>
          </p:cNvSpPr>
          <p:nvPr/>
        </p:nvSpPr>
        <p:spPr bwMode="auto">
          <a:xfrm>
            <a:off x="8683625" y="6207125"/>
            <a:ext cx="184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4104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311900"/>
            <a:ext cx="19827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3300" y="6356350"/>
            <a:ext cx="5707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59" r:id="rId1"/>
    <p:sldLayoutId id="214748536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+mn-lt"/>
          <a:ea typeface="MS PGothic" pitchFamily="34" charset="-128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ts val="180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1pPr>
      <a:lvl2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2pPr>
      <a:lvl3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Arial"/>
          <a:ea typeface="MS PGothic" pitchFamily="34" charset="-128"/>
          <a:cs typeface="Arial"/>
        </a:defRPr>
      </a:lvl3pPr>
      <a:lvl4pPr marL="8318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4pPr>
      <a:lvl5pPr marL="1196975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5pPr>
      <a:lvl6pPr marL="502920" indent="-22860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>
              <a:gd name="T0" fmla="*/ 0 w 638"/>
              <a:gd name="T1" fmla="*/ 0 h 1194"/>
              <a:gd name="T2" fmla="*/ 20802 w 638"/>
              <a:gd name="T3" fmla="*/ 49287 h 1194"/>
              <a:gd name="T4" fmla="*/ 42698 w 638"/>
              <a:gd name="T5" fmla="*/ 96782 h 1194"/>
              <a:gd name="T6" fmla="*/ 58026 w 638"/>
              <a:gd name="T7" fmla="*/ 136211 h 1194"/>
              <a:gd name="T8" fmla="*/ 74448 w 638"/>
              <a:gd name="T9" fmla="*/ 178329 h 1194"/>
              <a:gd name="T10" fmla="*/ 89776 w 638"/>
              <a:gd name="T11" fmla="*/ 226720 h 1194"/>
              <a:gd name="T12" fmla="*/ 112767 w 638"/>
              <a:gd name="T13" fmla="*/ 301098 h 1194"/>
              <a:gd name="T14" fmla="*/ 129190 w 638"/>
              <a:gd name="T15" fmla="*/ 353073 h 1194"/>
              <a:gd name="T16" fmla="*/ 148897 w 638"/>
              <a:gd name="T17" fmla="*/ 443582 h 1194"/>
              <a:gd name="T18" fmla="*/ 156560 w 638"/>
              <a:gd name="T19" fmla="*/ 486596 h 1194"/>
              <a:gd name="T20" fmla="*/ 165319 w 638"/>
              <a:gd name="T21" fmla="*/ 534987 h 1194"/>
              <a:gd name="T22" fmla="*/ 349250 w 638"/>
              <a:gd name="T23" fmla="*/ 534987 h 1194"/>
              <a:gd name="T24" fmla="*/ 341586 w 638"/>
              <a:gd name="T25" fmla="*/ 511688 h 1194"/>
              <a:gd name="T26" fmla="*/ 327353 w 638"/>
              <a:gd name="T27" fmla="*/ 474947 h 1194"/>
              <a:gd name="T28" fmla="*/ 313121 w 638"/>
              <a:gd name="T29" fmla="*/ 439102 h 1194"/>
              <a:gd name="T30" fmla="*/ 299983 w 638"/>
              <a:gd name="T31" fmla="*/ 408633 h 1194"/>
              <a:gd name="T32" fmla="*/ 270422 w 638"/>
              <a:gd name="T33" fmla="*/ 351281 h 1194"/>
              <a:gd name="T34" fmla="*/ 249621 w 638"/>
              <a:gd name="T35" fmla="*/ 312748 h 1194"/>
              <a:gd name="T36" fmla="*/ 232103 w 638"/>
              <a:gd name="T37" fmla="*/ 280487 h 1194"/>
              <a:gd name="T38" fmla="*/ 206922 w 638"/>
              <a:gd name="T39" fmla="*/ 238369 h 1194"/>
              <a:gd name="T40" fmla="*/ 186121 w 638"/>
              <a:gd name="T41" fmla="*/ 210590 h 1194"/>
              <a:gd name="T42" fmla="*/ 167509 w 638"/>
              <a:gd name="T43" fmla="*/ 185498 h 1194"/>
              <a:gd name="T44" fmla="*/ 146707 w 638"/>
              <a:gd name="T45" fmla="*/ 153237 h 1194"/>
              <a:gd name="T46" fmla="*/ 124810 w 638"/>
              <a:gd name="T47" fmla="*/ 128146 h 1194"/>
              <a:gd name="T48" fmla="*/ 95250 w 638"/>
              <a:gd name="T49" fmla="*/ 94093 h 1194"/>
              <a:gd name="T50" fmla="*/ 66784 w 638"/>
              <a:gd name="T51" fmla="*/ 62729 h 1194"/>
              <a:gd name="T52" fmla="*/ 31750 w 638"/>
              <a:gd name="T53" fmla="*/ 23299 h 1194"/>
              <a:gd name="T54" fmla="*/ 16422 w 638"/>
              <a:gd name="T55" fmla="*/ 8961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5123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>
              <a:gd name="T0" fmla="*/ 246062 w 448"/>
              <a:gd name="T1" fmla="*/ 165100 h 372"/>
              <a:gd name="T2" fmla="*/ 213107 w 448"/>
              <a:gd name="T3" fmla="*/ 134033 h 372"/>
              <a:gd name="T4" fmla="*/ 153789 w 448"/>
              <a:gd name="T5" fmla="*/ 92314 h 372"/>
              <a:gd name="T6" fmla="*/ 115342 w 448"/>
              <a:gd name="T7" fmla="*/ 63022 h 372"/>
              <a:gd name="T8" fmla="*/ 76894 w 448"/>
              <a:gd name="T9" fmla="*/ 41719 h 372"/>
              <a:gd name="T10" fmla="*/ 35152 w 448"/>
              <a:gd name="T11" fmla="*/ 19528 h 372"/>
              <a:gd name="T12" fmla="*/ 0 w 448"/>
              <a:gd name="T13" fmla="*/ 0 h 372"/>
              <a:gd name="T14" fmla="*/ 153789 w 448"/>
              <a:gd name="T15" fmla="*/ 0 h 372"/>
              <a:gd name="T16" fmla="*/ 164774 w 448"/>
              <a:gd name="T17" fmla="*/ 15977 h 372"/>
              <a:gd name="T18" fmla="*/ 177956 w 448"/>
              <a:gd name="T19" fmla="*/ 36393 h 372"/>
              <a:gd name="T20" fmla="*/ 190039 w 448"/>
              <a:gd name="T21" fmla="*/ 59472 h 372"/>
              <a:gd name="T22" fmla="*/ 207615 w 448"/>
              <a:gd name="T23" fmla="*/ 91426 h 372"/>
              <a:gd name="T24" fmla="*/ 224092 w 448"/>
              <a:gd name="T25" fmla="*/ 117168 h 372"/>
              <a:gd name="T26" fmla="*/ 238373 w 448"/>
              <a:gd name="T27" fmla="*/ 148235 h 372"/>
              <a:gd name="T28" fmla="*/ 246062 w 448"/>
              <a:gd name="T29" fmla="*/ 165100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301625"/>
            <a:ext cx="8461375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697038"/>
            <a:ext cx="84788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Paragraph content</a:t>
            </a:r>
          </a:p>
          <a:p>
            <a:pPr lvl="1"/>
            <a:r>
              <a:rPr lang="en-US" dirty="0" smtClean="0"/>
              <a:t>Bullets</a:t>
            </a:r>
          </a:p>
          <a:p>
            <a:pPr lvl="5"/>
            <a:r>
              <a:rPr lang="en-US" dirty="0" smtClean="0"/>
              <a:t>Bullets</a:t>
            </a:r>
          </a:p>
          <a:p>
            <a:pPr lvl="3"/>
            <a:r>
              <a:rPr lang="en-US" dirty="0" smtClean="0"/>
              <a:t>Bullets</a:t>
            </a:r>
          </a:p>
          <a:p>
            <a:pPr lvl="4"/>
            <a:r>
              <a:rPr lang="en-US" dirty="0" smtClean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50000"/>
            <a:ext cx="552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fld id="{7E926012-65D7-4A00-BB99-F0A201FB390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127" name="TextBox 7"/>
          <p:cNvSpPr txBox="1">
            <a:spLocks noChangeArrowheads="1"/>
          </p:cNvSpPr>
          <p:nvPr/>
        </p:nvSpPr>
        <p:spPr bwMode="auto">
          <a:xfrm>
            <a:off x="8683625" y="6207125"/>
            <a:ext cx="184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5128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311900"/>
            <a:ext cx="19827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3300" y="6356350"/>
            <a:ext cx="5707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61" r:id="rId1"/>
    <p:sldLayoutId id="2147485362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+mn-lt"/>
          <a:ea typeface="MS PGothic" pitchFamily="34" charset="-128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ts val="180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1pPr>
      <a:lvl2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2pPr>
      <a:lvl3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Arial"/>
          <a:ea typeface="MS PGothic" pitchFamily="34" charset="-128"/>
          <a:cs typeface="Arial"/>
        </a:defRPr>
      </a:lvl3pPr>
      <a:lvl4pPr marL="8318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4pPr>
      <a:lvl5pPr marL="1196975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5pPr>
      <a:lvl6pPr marL="502920" indent="-22860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>
              <a:gd name="T0" fmla="*/ 0 w 638"/>
              <a:gd name="T1" fmla="*/ 0 h 1194"/>
              <a:gd name="T2" fmla="*/ 20802 w 638"/>
              <a:gd name="T3" fmla="*/ 49287 h 1194"/>
              <a:gd name="T4" fmla="*/ 42698 w 638"/>
              <a:gd name="T5" fmla="*/ 96782 h 1194"/>
              <a:gd name="T6" fmla="*/ 58026 w 638"/>
              <a:gd name="T7" fmla="*/ 136211 h 1194"/>
              <a:gd name="T8" fmla="*/ 74448 w 638"/>
              <a:gd name="T9" fmla="*/ 178329 h 1194"/>
              <a:gd name="T10" fmla="*/ 89776 w 638"/>
              <a:gd name="T11" fmla="*/ 226720 h 1194"/>
              <a:gd name="T12" fmla="*/ 112767 w 638"/>
              <a:gd name="T13" fmla="*/ 301098 h 1194"/>
              <a:gd name="T14" fmla="*/ 129190 w 638"/>
              <a:gd name="T15" fmla="*/ 353073 h 1194"/>
              <a:gd name="T16" fmla="*/ 148897 w 638"/>
              <a:gd name="T17" fmla="*/ 443582 h 1194"/>
              <a:gd name="T18" fmla="*/ 156560 w 638"/>
              <a:gd name="T19" fmla="*/ 486596 h 1194"/>
              <a:gd name="T20" fmla="*/ 165319 w 638"/>
              <a:gd name="T21" fmla="*/ 534987 h 1194"/>
              <a:gd name="T22" fmla="*/ 349250 w 638"/>
              <a:gd name="T23" fmla="*/ 534987 h 1194"/>
              <a:gd name="T24" fmla="*/ 341586 w 638"/>
              <a:gd name="T25" fmla="*/ 511688 h 1194"/>
              <a:gd name="T26" fmla="*/ 327353 w 638"/>
              <a:gd name="T27" fmla="*/ 474947 h 1194"/>
              <a:gd name="T28" fmla="*/ 313121 w 638"/>
              <a:gd name="T29" fmla="*/ 439102 h 1194"/>
              <a:gd name="T30" fmla="*/ 299983 w 638"/>
              <a:gd name="T31" fmla="*/ 408633 h 1194"/>
              <a:gd name="T32" fmla="*/ 270422 w 638"/>
              <a:gd name="T33" fmla="*/ 351281 h 1194"/>
              <a:gd name="T34" fmla="*/ 249621 w 638"/>
              <a:gd name="T35" fmla="*/ 312748 h 1194"/>
              <a:gd name="T36" fmla="*/ 232103 w 638"/>
              <a:gd name="T37" fmla="*/ 280487 h 1194"/>
              <a:gd name="T38" fmla="*/ 206922 w 638"/>
              <a:gd name="T39" fmla="*/ 238369 h 1194"/>
              <a:gd name="T40" fmla="*/ 186121 w 638"/>
              <a:gd name="T41" fmla="*/ 210590 h 1194"/>
              <a:gd name="T42" fmla="*/ 167509 w 638"/>
              <a:gd name="T43" fmla="*/ 185498 h 1194"/>
              <a:gd name="T44" fmla="*/ 146707 w 638"/>
              <a:gd name="T45" fmla="*/ 153237 h 1194"/>
              <a:gd name="T46" fmla="*/ 124810 w 638"/>
              <a:gd name="T47" fmla="*/ 128146 h 1194"/>
              <a:gd name="T48" fmla="*/ 95250 w 638"/>
              <a:gd name="T49" fmla="*/ 94093 h 1194"/>
              <a:gd name="T50" fmla="*/ 66784 w 638"/>
              <a:gd name="T51" fmla="*/ 62729 h 1194"/>
              <a:gd name="T52" fmla="*/ 31750 w 638"/>
              <a:gd name="T53" fmla="*/ 23299 h 1194"/>
              <a:gd name="T54" fmla="*/ 16422 w 638"/>
              <a:gd name="T55" fmla="*/ 8961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6147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>
              <a:gd name="T0" fmla="*/ 246062 w 448"/>
              <a:gd name="T1" fmla="*/ 165100 h 372"/>
              <a:gd name="T2" fmla="*/ 213107 w 448"/>
              <a:gd name="T3" fmla="*/ 134033 h 372"/>
              <a:gd name="T4" fmla="*/ 153789 w 448"/>
              <a:gd name="T5" fmla="*/ 92314 h 372"/>
              <a:gd name="T6" fmla="*/ 115342 w 448"/>
              <a:gd name="T7" fmla="*/ 63022 h 372"/>
              <a:gd name="T8" fmla="*/ 76894 w 448"/>
              <a:gd name="T9" fmla="*/ 41719 h 372"/>
              <a:gd name="T10" fmla="*/ 35152 w 448"/>
              <a:gd name="T11" fmla="*/ 19528 h 372"/>
              <a:gd name="T12" fmla="*/ 0 w 448"/>
              <a:gd name="T13" fmla="*/ 0 h 372"/>
              <a:gd name="T14" fmla="*/ 153789 w 448"/>
              <a:gd name="T15" fmla="*/ 0 h 372"/>
              <a:gd name="T16" fmla="*/ 164774 w 448"/>
              <a:gd name="T17" fmla="*/ 15977 h 372"/>
              <a:gd name="T18" fmla="*/ 177956 w 448"/>
              <a:gd name="T19" fmla="*/ 36393 h 372"/>
              <a:gd name="T20" fmla="*/ 190039 w 448"/>
              <a:gd name="T21" fmla="*/ 59472 h 372"/>
              <a:gd name="T22" fmla="*/ 207615 w 448"/>
              <a:gd name="T23" fmla="*/ 91426 h 372"/>
              <a:gd name="T24" fmla="*/ 224092 w 448"/>
              <a:gd name="T25" fmla="*/ 117168 h 372"/>
              <a:gd name="T26" fmla="*/ 238373 w 448"/>
              <a:gd name="T27" fmla="*/ 148235 h 372"/>
              <a:gd name="T28" fmla="*/ 246062 w 448"/>
              <a:gd name="T29" fmla="*/ 165100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301625"/>
            <a:ext cx="8461375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697038"/>
            <a:ext cx="84788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Paragraph content</a:t>
            </a:r>
          </a:p>
          <a:p>
            <a:pPr lvl="1"/>
            <a:r>
              <a:rPr lang="en-US" dirty="0" smtClean="0"/>
              <a:t>Bullets</a:t>
            </a:r>
          </a:p>
          <a:p>
            <a:pPr lvl="5"/>
            <a:r>
              <a:rPr lang="en-US" dirty="0" smtClean="0"/>
              <a:t>Bullets</a:t>
            </a:r>
          </a:p>
          <a:p>
            <a:pPr lvl="3"/>
            <a:r>
              <a:rPr lang="en-US" dirty="0" smtClean="0"/>
              <a:t>Bullets</a:t>
            </a:r>
          </a:p>
          <a:p>
            <a:pPr lvl="4"/>
            <a:r>
              <a:rPr lang="en-US" dirty="0" smtClean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50000"/>
            <a:ext cx="552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fld id="{2F6ED4BD-8723-4D53-A623-3578E23F44C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151" name="TextBox 7"/>
          <p:cNvSpPr txBox="1">
            <a:spLocks noChangeArrowheads="1"/>
          </p:cNvSpPr>
          <p:nvPr/>
        </p:nvSpPr>
        <p:spPr bwMode="auto">
          <a:xfrm>
            <a:off x="8683625" y="6207125"/>
            <a:ext cx="184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6152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311900"/>
            <a:ext cx="19827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3300" y="6356350"/>
            <a:ext cx="5707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63" r:id="rId1"/>
    <p:sldLayoutId id="2147485364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 cap="all">
          <a:solidFill>
            <a:srgbClr val="595959"/>
          </a:solidFill>
          <a:latin typeface="+mn-lt"/>
          <a:ea typeface="MS PGothic" pitchFamily="34" charset="-128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ts val="180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1pPr>
      <a:lvl2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2pPr>
      <a:lvl3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Arial"/>
          <a:ea typeface="MS PGothic" pitchFamily="34" charset="-128"/>
          <a:cs typeface="Arial"/>
        </a:defRPr>
      </a:lvl3pPr>
      <a:lvl4pPr marL="8318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4pPr>
      <a:lvl5pPr marL="1196975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5pPr>
      <a:lvl6pPr marL="502920" indent="-22860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>
              <a:gd name="T0" fmla="*/ 0 w 638"/>
              <a:gd name="T1" fmla="*/ 0 h 1194"/>
              <a:gd name="T2" fmla="*/ 20802 w 638"/>
              <a:gd name="T3" fmla="*/ 49287 h 1194"/>
              <a:gd name="T4" fmla="*/ 42698 w 638"/>
              <a:gd name="T5" fmla="*/ 96782 h 1194"/>
              <a:gd name="T6" fmla="*/ 58026 w 638"/>
              <a:gd name="T7" fmla="*/ 136211 h 1194"/>
              <a:gd name="T8" fmla="*/ 74448 w 638"/>
              <a:gd name="T9" fmla="*/ 178329 h 1194"/>
              <a:gd name="T10" fmla="*/ 89776 w 638"/>
              <a:gd name="T11" fmla="*/ 226720 h 1194"/>
              <a:gd name="T12" fmla="*/ 112767 w 638"/>
              <a:gd name="T13" fmla="*/ 301098 h 1194"/>
              <a:gd name="T14" fmla="*/ 129190 w 638"/>
              <a:gd name="T15" fmla="*/ 353073 h 1194"/>
              <a:gd name="T16" fmla="*/ 148897 w 638"/>
              <a:gd name="T17" fmla="*/ 443582 h 1194"/>
              <a:gd name="T18" fmla="*/ 156560 w 638"/>
              <a:gd name="T19" fmla="*/ 486596 h 1194"/>
              <a:gd name="T20" fmla="*/ 165319 w 638"/>
              <a:gd name="T21" fmla="*/ 534987 h 1194"/>
              <a:gd name="T22" fmla="*/ 349250 w 638"/>
              <a:gd name="T23" fmla="*/ 534987 h 1194"/>
              <a:gd name="T24" fmla="*/ 341586 w 638"/>
              <a:gd name="T25" fmla="*/ 511688 h 1194"/>
              <a:gd name="T26" fmla="*/ 327353 w 638"/>
              <a:gd name="T27" fmla="*/ 474947 h 1194"/>
              <a:gd name="T28" fmla="*/ 313121 w 638"/>
              <a:gd name="T29" fmla="*/ 439102 h 1194"/>
              <a:gd name="T30" fmla="*/ 299983 w 638"/>
              <a:gd name="T31" fmla="*/ 408633 h 1194"/>
              <a:gd name="T32" fmla="*/ 270422 w 638"/>
              <a:gd name="T33" fmla="*/ 351281 h 1194"/>
              <a:gd name="T34" fmla="*/ 249621 w 638"/>
              <a:gd name="T35" fmla="*/ 312748 h 1194"/>
              <a:gd name="T36" fmla="*/ 232103 w 638"/>
              <a:gd name="T37" fmla="*/ 280487 h 1194"/>
              <a:gd name="T38" fmla="*/ 206922 w 638"/>
              <a:gd name="T39" fmla="*/ 238369 h 1194"/>
              <a:gd name="T40" fmla="*/ 186121 w 638"/>
              <a:gd name="T41" fmla="*/ 210590 h 1194"/>
              <a:gd name="T42" fmla="*/ 167509 w 638"/>
              <a:gd name="T43" fmla="*/ 185498 h 1194"/>
              <a:gd name="T44" fmla="*/ 146707 w 638"/>
              <a:gd name="T45" fmla="*/ 153237 h 1194"/>
              <a:gd name="T46" fmla="*/ 124810 w 638"/>
              <a:gd name="T47" fmla="*/ 128146 h 1194"/>
              <a:gd name="T48" fmla="*/ 95250 w 638"/>
              <a:gd name="T49" fmla="*/ 94093 h 1194"/>
              <a:gd name="T50" fmla="*/ 66784 w 638"/>
              <a:gd name="T51" fmla="*/ 62729 h 1194"/>
              <a:gd name="T52" fmla="*/ 31750 w 638"/>
              <a:gd name="T53" fmla="*/ 23299 h 1194"/>
              <a:gd name="T54" fmla="*/ 16422 w 638"/>
              <a:gd name="T55" fmla="*/ 8961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7171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>
              <a:gd name="T0" fmla="*/ 246062 w 448"/>
              <a:gd name="T1" fmla="*/ 165100 h 372"/>
              <a:gd name="T2" fmla="*/ 213107 w 448"/>
              <a:gd name="T3" fmla="*/ 134033 h 372"/>
              <a:gd name="T4" fmla="*/ 153789 w 448"/>
              <a:gd name="T5" fmla="*/ 92314 h 372"/>
              <a:gd name="T6" fmla="*/ 115342 w 448"/>
              <a:gd name="T7" fmla="*/ 63022 h 372"/>
              <a:gd name="T8" fmla="*/ 76894 w 448"/>
              <a:gd name="T9" fmla="*/ 41719 h 372"/>
              <a:gd name="T10" fmla="*/ 35152 w 448"/>
              <a:gd name="T11" fmla="*/ 19528 h 372"/>
              <a:gd name="T12" fmla="*/ 0 w 448"/>
              <a:gd name="T13" fmla="*/ 0 h 372"/>
              <a:gd name="T14" fmla="*/ 153789 w 448"/>
              <a:gd name="T15" fmla="*/ 0 h 372"/>
              <a:gd name="T16" fmla="*/ 164774 w 448"/>
              <a:gd name="T17" fmla="*/ 15977 h 372"/>
              <a:gd name="T18" fmla="*/ 177956 w 448"/>
              <a:gd name="T19" fmla="*/ 36393 h 372"/>
              <a:gd name="T20" fmla="*/ 190039 w 448"/>
              <a:gd name="T21" fmla="*/ 59472 h 372"/>
              <a:gd name="T22" fmla="*/ 207615 w 448"/>
              <a:gd name="T23" fmla="*/ 91426 h 372"/>
              <a:gd name="T24" fmla="*/ 224092 w 448"/>
              <a:gd name="T25" fmla="*/ 117168 h 372"/>
              <a:gd name="T26" fmla="*/ 238373 w 448"/>
              <a:gd name="T27" fmla="*/ 148235 h 372"/>
              <a:gd name="T28" fmla="*/ 246062 w 448"/>
              <a:gd name="T29" fmla="*/ 165100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301625"/>
            <a:ext cx="8461375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697038"/>
            <a:ext cx="84788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Paragraph content</a:t>
            </a:r>
          </a:p>
          <a:p>
            <a:pPr lvl="1"/>
            <a:r>
              <a:rPr lang="en-US" dirty="0" smtClean="0"/>
              <a:t>Bullets</a:t>
            </a:r>
          </a:p>
          <a:p>
            <a:pPr lvl="5"/>
            <a:r>
              <a:rPr lang="en-US" dirty="0" smtClean="0"/>
              <a:t>Bullets</a:t>
            </a:r>
          </a:p>
          <a:p>
            <a:pPr lvl="3"/>
            <a:r>
              <a:rPr lang="en-US" dirty="0" smtClean="0"/>
              <a:t>Bullets</a:t>
            </a:r>
          </a:p>
          <a:p>
            <a:pPr lvl="4"/>
            <a:r>
              <a:rPr lang="en-US" dirty="0" smtClean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50000"/>
            <a:ext cx="552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fld id="{F1712244-9E47-4197-A001-917E640E3BF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175" name="TextBox 7"/>
          <p:cNvSpPr txBox="1">
            <a:spLocks noChangeArrowheads="1"/>
          </p:cNvSpPr>
          <p:nvPr/>
        </p:nvSpPr>
        <p:spPr bwMode="auto">
          <a:xfrm>
            <a:off x="8683625" y="6207125"/>
            <a:ext cx="184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7176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311900"/>
            <a:ext cx="19827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3300" y="6356350"/>
            <a:ext cx="5707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7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+mn-lt"/>
          <a:ea typeface="MS PGothic" pitchFamily="34" charset="-128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ts val="180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1pPr>
      <a:lvl2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2pPr>
      <a:lvl3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Arial"/>
          <a:ea typeface="MS PGothic" pitchFamily="34" charset="-128"/>
          <a:cs typeface="Arial"/>
        </a:defRPr>
      </a:lvl3pPr>
      <a:lvl4pPr marL="8318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4pPr>
      <a:lvl5pPr marL="1196975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5pPr>
      <a:lvl6pPr marL="502920" indent="-22860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>
              <a:gd name="T0" fmla="*/ 0 w 638"/>
              <a:gd name="T1" fmla="*/ 0 h 1194"/>
              <a:gd name="T2" fmla="*/ 20802 w 638"/>
              <a:gd name="T3" fmla="*/ 49287 h 1194"/>
              <a:gd name="T4" fmla="*/ 42698 w 638"/>
              <a:gd name="T5" fmla="*/ 96782 h 1194"/>
              <a:gd name="T6" fmla="*/ 58026 w 638"/>
              <a:gd name="T7" fmla="*/ 136211 h 1194"/>
              <a:gd name="T8" fmla="*/ 74448 w 638"/>
              <a:gd name="T9" fmla="*/ 178329 h 1194"/>
              <a:gd name="T10" fmla="*/ 89776 w 638"/>
              <a:gd name="T11" fmla="*/ 226720 h 1194"/>
              <a:gd name="T12" fmla="*/ 112767 w 638"/>
              <a:gd name="T13" fmla="*/ 301098 h 1194"/>
              <a:gd name="T14" fmla="*/ 129190 w 638"/>
              <a:gd name="T15" fmla="*/ 353073 h 1194"/>
              <a:gd name="T16" fmla="*/ 148897 w 638"/>
              <a:gd name="T17" fmla="*/ 443582 h 1194"/>
              <a:gd name="T18" fmla="*/ 156560 w 638"/>
              <a:gd name="T19" fmla="*/ 486596 h 1194"/>
              <a:gd name="T20" fmla="*/ 165319 w 638"/>
              <a:gd name="T21" fmla="*/ 534987 h 1194"/>
              <a:gd name="T22" fmla="*/ 349250 w 638"/>
              <a:gd name="T23" fmla="*/ 534987 h 1194"/>
              <a:gd name="T24" fmla="*/ 341586 w 638"/>
              <a:gd name="T25" fmla="*/ 511688 h 1194"/>
              <a:gd name="T26" fmla="*/ 327353 w 638"/>
              <a:gd name="T27" fmla="*/ 474947 h 1194"/>
              <a:gd name="T28" fmla="*/ 313121 w 638"/>
              <a:gd name="T29" fmla="*/ 439102 h 1194"/>
              <a:gd name="T30" fmla="*/ 299983 w 638"/>
              <a:gd name="T31" fmla="*/ 408633 h 1194"/>
              <a:gd name="T32" fmla="*/ 270422 w 638"/>
              <a:gd name="T33" fmla="*/ 351281 h 1194"/>
              <a:gd name="T34" fmla="*/ 249621 w 638"/>
              <a:gd name="T35" fmla="*/ 312748 h 1194"/>
              <a:gd name="T36" fmla="*/ 232103 w 638"/>
              <a:gd name="T37" fmla="*/ 280487 h 1194"/>
              <a:gd name="T38" fmla="*/ 206922 w 638"/>
              <a:gd name="T39" fmla="*/ 238369 h 1194"/>
              <a:gd name="T40" fmla="*/ 186121 w 638"/>
              <a:gd name="T41" fmla="*/ 210590 h 1194"/>
              <a:gd name="T42" fmla="*/ 167509 w 638"/>
              <a:gd name="T43" fmla="*/ 185498 h 1194"/>
              <a:gd name="T44" fmla="*/ 146707 w 638"/>
              <a:gd name="T45" fmla="*/ 153237 h 1194"/>
              <a:gd name="T46" fmla="*/ 124810 w 638"/>
              <a:gd name="T47" fmla="*/ 128146 h 1194"/>
              <a:gd name="T48" fmla="*/ 95250 w 638"/>
              <a:gd name="T49" fmla="*/ 94093 h 1194"/>
              <a:gd name="T50" fmla="*/ 66784 w 638"/>
              <a:gd name="T51" fmla="*/ 62729 h 1194"/>
              <a:gd name="T52" fmla="*/ 31750 w 638"/>
              <a:gd name="T53" fmla="*/ 23299 h 1194"/>
              <a:gd name="T54" fmla="*/ 16422 w 638"/>
              <a:gd name="T55" fmla="*/ 8961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8195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>
              <a:gd name="T0" fmla="*/ 246062 w 448"/>
              <a:gd name="T1" fmla="*/ 165100 h 372"/>
              <a:gd name="T2" fmla="*/ 213107 w 448"/>
              <a:gd name="T3" fmla="*/ 134033 h 372"/>
              <a:gd name="T4" fmla="*/ 153789 w 448"/>
              <a:gd name="T5" fmla="*/ 92314 h 372"/>
              <a:gd name="T6" fmla="*/ 115342 w 448"/>
              <a:gd name="T7" fmla="*/ 63022 h 372"/>
              <a:gd name="T8" fmla="*/ 76894 w 448"/>
              <a:gd name="T9" fmla="*/ 41719 h 372"/>
              <a:gd name="T10" fmla="*/ 35152 w 448"/>
              <a:gd name="T11" fmla="*/ 19528 h 372"/>
              <a:gd name="T12" fmla="*/ 0 w 448"/>
              <a:gd name="T13" fmla="*/ 0 h 372"/>
              <a:gd name="T14" fmla="*/ 153789 w 448"/>
              <a:gd name="T15" fmla="*/ 0 h 372"/>
              <a:gd name="T16" fmla="*/ 164774 w 448"/>
              <a:gd name="T17" fmla="*/ 15977 h 372"/>
              <a:gd name="T18" fmla="*/ 177956 w 448"/>
              <a:gd name="T19" fmla="*/ 36393 h 372"/>
              <a:gd name="T20" fmla="*/ 190039 w 448"/>
              <a:gd name="T21" fmla="*/ 59472 h 372"/>
              <a:gd name="T22" fmla="*/ 207615 w 448"/>
              <a:gd name="T23" fmla="*/ 91426 h 372"/>
              <a:gd name="T24" fmla="*/ 224092 w 448"/>
              <a:gd name="T25" fmla="*/ 117168 h 372"/>
              <a:gd name="T26" fmla="*/ 238373 w 448"/>
              <a:gd name="T27" fmla="*/ 148235 h 372"/>
              <a:gd name="T28" fmla="*/ 246062 w 448"/>
              <a:gd name="T29" fmla="*/ 165100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301625"/>
            <a:ext cx="8461375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697038"/>
            <a:ext cx="84788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Paragraph content</a:t>
            </a:r>
          </a:p>
          <a:p>
            <a:pPr lvl="1"/>
            <a:r>
              <a:rPr lang="en-US" dirty="0" smtClean="0"/>
              <a:t>Bullets</a:t>
            </a:r>
          </a:p>
          <a:p>
            <a:pPr lvl="5"/>
            <a:r>
              <a:rPr lang="en-US" dirty="0" smtClean="0"/>
              <a:t>Bullets</a:t>
            </a:r>
          </a:p>
          <a:p>
            <a:pPr lvl="3"/>
            <a:r>
              <a:rPr lang="en-US" dirty="0" smtClean="0"/>
              <a:t>Bullets</a:t>
            </a:r>
          </a:p>
          <a:p>
            <a:pPr lvl="4"/>
            <a:r>
              <a:rPr lang="en-US" dirty="0" smtClean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50000"/>
            <a:ext cx="552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fld id="{DEF4563E-59A2-476B-897B-EE37FB9B59C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199" name="TextBox 7"/>
          <p:cNvSpPr txBox="1">
            <a:spLocks noChangeArrowheads="1"/>
          </p:cNvSpPr>
          <p:nvPr/>
        </p:nvSpPr>
        <p:spPr bwMode="auto">
          <a:xfrm>
            <a:off x="8683625" y="6207125"/>
            <a:ext cx="184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820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311900"/>
            <a:ext cx="19827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3300" y="6356350"/>
            <a:ext cx="5707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65" r:id="rId1"/>
    <p:sldLayoutId id="2147485378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 cap="all">
          <a:solidFill>
            <a:srgbClr val="595959"/>
          </a:solidFill>
          <a:latin typeface="+mn-lt"/>
          <a:ea typeface="MS PGothic" pitchFamily="34" charset="-128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ts val="180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1pPr>
      <a:lvl2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2pPr>
      <a:lvl3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Arial"/>
          <a:ea typeface="MS PGothic" pitchFamily="34" charset="-128"/>
          <a:cs typeface="Arial"/>
        </a:defRPr>
      </a:lvl3pPr>
      <a:lvl4pPr marL="8318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4pPr>
      <a:lvl5pPr marL="1196975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5pPr>
      <a:lvl6pPr marL="502920" indent="-22860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>
              <a:gd name="T0" fmla="*/ 0 w 638"/>
              <a:gd name="T1" fmla="*/ 0 h 1194"/>
              <a:gd name="T2" fmla="*/ 20802 w 638"/>
              <a:gd name="T3" fmla="*/ 49287 h 1194"/>
              <a:gd name="T4" fmla="*/ 42698 w 638"/>
              <a:gd name="T5" fmla="*/ 96782 h 1194"/>
              <a:gd name="T6" fmla="*/ 58026 w 638"/>
              <a:gd name="T7" fmla="*/ 136211 h 1194"/>
              <a:gd name="T8" fmla="*/ 74448 w 638"/>
              <a:gd name="T9" fmla="*/ 178329 h 1194"/>
              <a:gd name="T10" fmla="*/ 89776 w 638"/>
              <a:gd name="T11" fmla="*/ 226720 h 1194"/>
              <a:gd name="T12" fmla="*/ 112767 w 638"/>
              <a:gd name="T13" fmla="*/ 301098 h 1194"/>
              <a:gd name="T14" fmla="*/ 129190 w 638"/>
              <a:gd name="T15" fmla="*/ 353073 h 1194"/>
              <a:gd name="T16" fmla="*/ 148897 w 638"/>
              <a:gd name="T17" fmla="*/ 443582 h 1194"/>
              <a:gd name="T18" fmla="*/ 156560 w 638"/>
              <a:gd name="T19" fmla="*/ 486596 h 1194"/>
              <a:gd name="T20" fmla="*/ 165319 w 638"/>
              <a:gd name="T21" fmla="*/ 534987 h 1194"/>
              <a:gd name="T22" fmla="*/ 349250 w 638"/>
              <a:gd name="T23" fmla="*/ 534987 h 1194"/>
              <a:gd name="T24" fmla="*/ 341586 w 638"/>
              <a:gd name="T25" fmla="*/ 511688 h 1194"/>
              <a:gd name="T26" fmla="*/ 327353 w 638"/>
              <a:gd name="T27" fmla="*/ 474947 h 1194"/>
              <a:gd name="T28" fmla="*/ 313121 w 638"/>
              <a:gd name="T29" fmla="*/ 439102 h 1194"/>
              <a:gd name="T30" fmla="*/ 299983 w 638"/>
              <a:gd name="T31" fmla="*/ 408633 h 1194"/>
              <a:gd name="T32" fmla="*/ 270422 w 638"/>
              <a:gd name="T33" fmla="*/ 351281 h 1194"/>
              <a:gd name="T34" fmla="*/ 249621 w 638"/>
              <a:gd name="T35" fmla="*/ 312748 h 1194"/>
              <a:gd name="T36" fmla="*/ 232103 w 638"/>
              <a:gd name="T37" fmla="*/ 280487 h 1194"/>
              <a:gd name="T38" fmla="*/ 206922 w 638"/>
              <a:gd name="T39" fmla="*/ 238369 h 1194"/>
              <a:gd name="T40" fmla="*/ 186121 w 638"/>
              <a:gd name="T41" fmla="*/ 210590 h 1194"/>
              <a:gd name="T42" fmla="*/ 167509 w 638"/>
              <a:gd name="T43" fmla="*/ 185498 h 1194"/>
              <a:gd name="T44" fmla="*/ 146707 w 638"/>
              <a:gd name="T45" fmla="*/ 153237 h 1194"/>
              <a:gd name="T46" fmla="*/ 124810 w 638"/>
              <a:gd name="T47" fmla="*/ 128146 h 1194"/>
              <a:gd name="T48" fmla="*/ 95250 w 638"/>
              <a:gd name="T49" fmla="*/ 94093 h 1194"/>
              <a:gd name="T50" fmla="*/ 66784 w 638"/>
              <a:gd name="T51" fmla="*/ 62729 h 1194"/>
              <a:gd name="T52" fmla="*/ 31750 w 638"/>
              <a:gd name="T53" fmla="*/ 23299 h 1194"/>
              <a:gd name="T54" fmla="*/ 16422 w 638"/>
              <a:gd name="T55" fmla="*/ 8961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9219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>
              <a:gd name="T0" fmla="*/ 246062 w 448"/>
              <a:gd name="T1" fmla="*/ 165100 h 372"/>
              <a:gd name="T2" fmla="*/ 213107 w 448"/>
              <a:gd name="T3" fmla="*/ 134033 h 372"/>
              <a:gd name="T4" fmla="*/ 153789 w 448"/>
              <a:gd name="T5" fmla="*/ 92314 h 372"/>
              <a:gd name="T6" fmla="*/ 115342 w 448"/>
              <a:gd name="T7" fmla="*/ 63022 h 372"/>
              <a:gd name="T8" fmla="*/ 76894 w 448"/>
              <a:gd name="T9" fmla="*/ 41719 h 372"/>
              <a:gd name="T10" fmla="*/ 35152 w 448"/>
              <a:gd name="T11" fmla="*/ 19528 h 372"/>
              <a:gd name="T12" fmla="*/ 0 w 448"/>
              <a:gd name="T13" fmla="*/ 0 h 372"/>
              <a:gd name="T14" fmla="*/ 153789 w 448"/>
              <a:gd name="T15" fmla="*/ 0 h 372"/>
              <a:gd name="T16" fmla="*/ 164774 w 448"/>
              <a:gd name="T17" fmla="*/ 15977 h 372"/>
              <a:gd name="T18" fmla="*/ 177956 w 448"/>
              <a:gd name="T19" fmla="*/ 36393 h 372"/>
              <a:gd name="T20" fmla="*/ 190039 w 448"/>
              <a:gd name="T21" fmla="*/ 59472 h 372"/>
              <a:gd name="T22" fmla="*/ 207615 w 448"/>
              <a:gd name="T23" fmla="*/ 91426 h 372"/>
              <a:gd name="T24" fmla="*/ 224092 w 448"/>
              <a:gd name="T25" fmla="*/ 117168 h 372"/>
              <a:gd name="T26" fmla="*/ 238373 w 448"/>
              <a:gd name="T27" fmla="*/ 148235 h 372"/>
              <a:gd name="T28" fmla="*/ 246062 w 448"/>
              <a:gd name="T29" fmla="*/ 165100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301625"/>
            <a:ext cx="8461375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697038"/>
            <a:ext cx="84788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Paragraph content</a:t>
            </a:r>
          </a:p>
          <a:p>
            <a:pPr lvl="1"/>
            <a:r>
              <a:rPr lang="en-US" dirty="0" smtClean="0"/>
              <a:t>Bullets</a:t>
            </a:r>
          </a:p>
          <a:p>
            <a:pPr lvl="5"/>
            <a:r>
              <a:rPr lang="en-US" dirty="0" smtClean="0"/>
              <a:t>Bullets</a:t>
            </a:r>
          </a:p>
          <a:p>
            <a:pPr lvl="3"/>
            <a:r>
              <a:rPr lang="en-US" dirty="0" smtClean="0"/>
              <a:t>Bullets</a:t>
            </a:r>
          </a:p>
          <a:p>
            <a:pPr lvl="4"/>
            <a:r>
              <a:rPr lang="en-US" dirty="0" smtClean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50000"/>
            <a:ext cx="552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fld id="{773D8184-5517-418B-A9C1-8769C60B380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223" name="TextBox 7"/>
          <p:cNvSpPr txBox="1">
            <a:spLocks noChangeArrowheads="1"/>
          </p:cNvSpPr>
          <p:nvPr/>
        </p:nvSpPr>
        <p:spPr bwMode="auto">
          <a:xfrm>
            <a:off x="8683625" y="6207125"/>
            <a:ext cx="184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9224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311900"/>
            <a:ext cx="19827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3300" y="6356350"/>
            <a:ext cx="5707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66" r:id="rId1"/>
    <p:sldLayoutId id="2147485367" r:id="rId2"/>
    <p:sldLayoutId id="2147485368" r:id="rId3"/>
    <p:sldLayoutId id="2147485369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chemeClr val="tx1"/>
          </a:solidFill>
          <a:latin typeface="+mn-lt"/>
          <a:ea typeface="MS PGothic" pitchFamily="34" charset="-128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chemeClr val="tx1"/>
          </a:solidFill>
          <a:latin typeface="Arial" charset="0"/>
          <a:ea typeface="MS PGothic" pitchFamily="34" charset="-128"/>
          <a:cs typeface="Andes ExtraLight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chemeClr val="tx1"/>
          </a:solidFill>
          <a:latin typeface="Arial" charset="0"/>
          <a:ea typeface="MS PGothic" pitchFamily="34" charset="-128"/>
          <a:cs typeface="Andes ExtraLight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chemeClr val="tx1"/>
          </a:solidFill>
          <a:latin typeface="Arial" charset="0"/>
          <a:ea typeface="MS PGothic" pitchFamily="34" charset="-128"/>
          <a:cs typeface="Andes ExtraLight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chemeClr val="tx1"/>
          </a:solidFill>
          <a:latin typeface="Arial" charset="0"/>
          <a:ea typeface="MS PGothic" pitchFamily="34" charset="-128"/>
          <a:cs typeface="Andes ExtraLight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ts val="180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1pPr>
      <a:lvl2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2pPr>
      <a:lvl3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Arial"/>
          <a:ea typeface="MS PGothic" pitchFamily="34" charset="-128"/>
          <a:cs typeface="Arial"/>
        </a:defRPr>
      </a:lvl3pPr>
      <a:lvl4pPr marL="8318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4pPr>
      <a:lvl5pPr marL="1196975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5pPr>
      <a:lvl6pPr marL="502920" indent="-22860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71538"/>
            <a:ext cx="7772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79" r:id="rId1"/>
    <p:sldLayoutId id="2147485380" r:id="rId2"/>
    <p:sldLayoutId id="2147485381" r:id="rId3"/>
    <p:sldLayoutId id="214748538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cap="all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 Bold" charset="0"/>
          <a:ea typeface="MS PGothic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 Bold" charset="0"/>
          <a:ea typeface="MS PGothic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 Bold" charset="0"/>
          <a:ea typeface="MS PGothic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 Bold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lnSpc>
          <a:spcPct val="115000"/>
        </a:lnSpc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783C"/>
        </a:buClr>
        <a:buFont typeface="Wingdings" pitchFamily="2" charset="2"/>
        <a:defRPr>
          <a:solidFill>
            <a:schemeClr val="tx1"/>
          </a:solidFill>
          <a:latin typeface="+mn-lt"/>
          <a:ea typeface="MS PGothic" pitchFamily="34" charset="-128"/>
        </a:defRPr>
      </a:lvl2pPr>
      <a:lvl3pPr marL="4763" indent="909638" algn="l" rtl="0" eaLnBrk="0" fontAlgn="base" hangingPunct="0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84"/>
          <p:cNvSpPr>
            <a:spLocks/>
          </p:cNvSpPr>
          <p:nvPr/>
        </p:nvSpPr>
        <p:spPr bwMode="auto">
          <a:xfrm flipH="1">
            <a:off x="8189913" y="6323013"/>
            <a:ext cx="349250" cy="534987"/>
          </a:xfrm>
          <a:custGeom>
            <a:avLst/>
            <a:gdLst>
              <a:gd name="T0" fmla="*/ 0 w 638"/>
              <a:gd name="T1" fmla="*/ 0 h 1194"/>
              <a:gd name="T2" fmla="*/ 20802 w 638"/>
              <a:gd name="T3" fmla="*/ 49287 h 1194"/>
              <a:gd name="T4" fmla="*/ 42698 w 638"/>
              <a:gd name="T5" fmla="*/ 96782 h 1194"/>
              <a:gd name="T6" fmla="*/ 58026 w 638"/>
              <a:gd name="T7" fmla="*/ 136211 h 1194"/>
              <a:gd name="T8" fmla="*/ 74448 w 638"/>
              <a:gd name="T9" fmla="*/ 178329 h 1194"/>
              <a:gd name="T10" fmla="*/ 89776 w 638"/>
              <a:gd name="T11" fmla="*/ 226720 h 1194"/>
              <a:gd name="T12" fmla="*/ 112767 w 638"/>
              <a:gd name="T13" fmla="*/ 301098 h 1194"/>
              <a:gd name="T14" fmla="*/ 129190 w 638"/>
              <a:gd name="T15" fmla="*/ 353073 h 1194"/>
              <a:gd name="T16" fmla="*/ 148897 w 638"/>
              <a:gd name="T17" fmla="*/ 443582 h 1194"/>
              <a:gd name="T18" fmla="*/ 156560 w 638"/>
              <a:gd name="T19" fmla="*/ 486596 h 1194"/>
              <a:gd name="T20" fmla="*/ 165319 w 638"/>
              <a:gd name="T21" fmla="*/ 534987 h 1194"/>
              <a:gd name="T22" fmla="*/ 349250 w 638"/>
              <a:gd name="T23" fmla="*/ 534987 h 1194"/>
              <a:gd name="T24" fmla="*/ 341586 w 638"/>
              <a:gd name="T25" fmla="*/ 511688 h 1194"/>
              <a:gd name="T26" fmla="*/ 327353 w 638"/>
              <a:gd name="T27" fmla="*/ 474947 h 1194"/>
              <a:gd name="T28" fmla="*/ 313121 w 638"/>
              <a:gd name="T29" fmla="*/ 439102 h 1194"/>
              <a:gd name="T30" fmla="*/ 299983 w 638"/>
              <a:gd name="T31" fmla="*/ 408633 h 1194"/>
              <a:gd name="T32" fmla="*/ 270422 w 638"/>
              <a:gd name="T33" fmla="*/ 351281 h 1194"/>
              <a:gd name="T34" fmla="*/ 249621 w 638"/>
              <a:gd name="T35" fmla="*/ 312748 h 1194"/>
              <a:gd name="T36" fmla="*/ 232103 w 638"/>
              <a:gd name="T37" fmla="*/ 280487 h 1194"/>
              <a:gd name="T38" fmla="*/ 206922 w 638"/>
              <a:gd name="T39" fmla="*/ 238369 h 1194"/>
              <a:gd name="T40" fmla="*/ 186121 w 638"/>
              <a:gd name="T41" fmla="*/ 210590 h 1194"/>
              <a:gd name="T42" fmla="*/ 167509 w 638"/>
              <a:gd name="T43" fmla="*/ 185498 h 1194"/>
              <a:gd name="T44" fmla="*/ 146707 w 638"/>
              <a:gd name="T45" fmla="*/ 153237 h 1194"/>
              <a:gd name="T46" fmla="*/ 124810 w 638"/>
              <a:gd name="T47" fmla="*/ 128146 h 1194"/>
              <a:gd name="T48" fmla="*/ 95250 w 638"/>
              <a:gd name="T49" fmla="*/ 94093 h 1194"/>
              <a:gd name="T50" fmla="*/ 66784 w 638"/>
              <a:gd name="T51" fmla="*/ 62729 h 1194"/>
              <a:gd name="T52" fmla="*/ 31750 w 638"/>
              <a:gd name="T53" fmla="*/ 23299 h 1194"/>
              <a:gd name="T54" fmla="*/ 16422 w 638"/>
              <a:gd name="T55" fmla="*/ 8961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1267" name="Freeform 85"/>
          <p:cNvSpPr>
            <a:spLocks/>
          </p:cNvSpPr>
          <p:nvPr/>
        </p:nvSpPr>
        <p:spPr bwMode="auto">
          <a:xfrm flipH="1">
            <a:off x="8545513" y="6146800"/>
            <a:ext cx="246062" cy="165100"/>
          </a:xfrm>
          <a:custGeom>
            <a:avLst/>
            <a:gdLst>
              <a:gd name="T0" fmla="*/ 246062 w 448"/>
              <a:gd name="T1" fmla="*/ 165100 h 372"/>
              <a:gd name="T2" fmla="*/ 213107 w 448"/>
              <a:gd name="T3" fmla="*/ 134033 h 372"/>
              <a:gd name="T4" fmla="*/ 153789 w 448"/>
              <a:gd name="T5" fmla="*/ 92314 h 372"/>
              <a:gd name="T6" fmla="*/ 115342 w 448"/>
              <a:gd name="T7" fmla="*/ 63022 h 372"/>
              <a:gd name="T8" fmla="*/ 76894 w 448"/>
              <a:gd name="T9" fmla="*/ 41719 h 372"/>
              <a:gd name="T10" fmla="*/ 35152 w 448"/>
              <a:gd name="T11" fmla="*/ 19528 h 372"/>
              <a:gd name="T12" fmla="*/ 0 w 448"/>
              <a:gd name="T13" fmla="*/ 0 h 372"/>
              <a:gd name="T14" fmla="*/ 153789 w 448"/>
              <a:gd name="T15" fmla="*/ 0 h 372"/>
              <a:gd name="T16" fmla="*/ 164774 w 448"/>
              <a:gd name="T17" fmla="*/ 15977 h 372"/>
              <a:gd name="T18" fmla="*/ 177956 w 448"/>
              <a:gd name="T19" fmla="*/ 36393 h 372"/>
              <a:gd name="T20" fmla="*/ 190039 w 448"/>
              <a:gd name="T21" fmla="*/ 59472 h 372"/>
              <a:gd name="T22" fmla="*/ 207615 w 448"/>
              <a:gd name="T23" fmla="*/ 91426 h 372"/>
              <a:gd name="T24" fmla="*/ 224092 w 448"/>
              <a:gd name="T25" fmla="*/ 117168 h 372"/>
              <a:gd name="T26" fmla="*/ 238373 w 448"/>
              <a:gd name="T27" fmla="*/ 148235 h 372"/>
              <a:gd name="T28" fmla="*/ 246062 w 448"/>
              <a:gd name="T29" fmla="*/ 165100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301625"/>
            <a:ext cx="8461375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88" y="1697038"/>
            <a:ext cx="847883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Paragraph content</a:t>
            </a:r>
          </a:p>
          <a:p>
            <a:pPr lvl="1"/>
            <a:r>
              <a:rPr lang="en-US" dirty="0" smtClean="0"/>
              <a:t>Bullets</a:t>
            </a:r>
          </a:p>
          <a:p>
            <a:pPr lvl="5"/>
            <a:r>
              <a:rPr lang="en-US" dirty="0" smtClean="0"/>
              <a:t>Bullets</a:t>
            </a:r>
          </a:p>
          <a:p>
            <a:pPr lvl="3"/>
            <a:r>
              <a:rPr lang="en-US" dirty="0" smtClean="0"/>
              <a:t>Bullets</a:t>
            </a:r>
          </a:p>
          <a:p>
            <a:pPr lvl="4"/>
            <a:r>
              <a:rPr lang="en-US" dirty="0" smtClean="0"/>
              <a:t>Bullets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7188" y="6350000"/>
            <a:ext cx="5524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100" b="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fld id="{CB42DA4A-7238-4AC1-AD03-05617D558B4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271" name="TextBox 7"/>
          <p:cNvSpPr txBox="1">
            <a:spLocks noChangeArrowheads="1"/>
          </p:cNvSpPr>
          <p:nvPr/>
        </p:nvSpPr>
        <p:spPr bwMode="auto">
          <a:xfrm>
            <a:off x="8683625" y="6207125"/>
            <a:ext cx="184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11272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150" y="6311900"/>
            <a:ext cx="1982788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03300" y="6356350"/>
            <a:ext cx="5707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7F7F7F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Presentation Title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70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+mn-lt"/>
          <a:ea typeface="MS PGothic" pitchFamily="34" charset="-128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charset="0"/>
        <a:defRPr sz="2200">
          <a:solidFill>
            <a:srgbClr val="595959"/>
          </a:solidFill>
          <a:latin typeface="Arial" charset="0"/>
          <a:ea typeface="MS PGothic" pitchFamily="34" charset="-128"/>
          <a:cs typeface="Andes ExtraLight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ts val="180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1pPr>
      <a:lvl2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2pPr>
      <a:lvl3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Arial"/>
          <a:ea typeface="MS PGothic" pitchFamily="34" charset="-128"/>
          <a:cs typeface="Arial"/>
        </a:defRPr>
      </a:lvl3pPr>
      <a:lvl4pPr marL="8318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4pPr>
      <a:lvl5pPr marL="1196975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5pPr>
      <a:lvl6pPr marL="502920" indent="-22860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gif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16"/>
          <a:stretch/>
        </p:blipFill>
        <p:spPr>
          <a:xfrm>
            <a:off x="4184739" y="-17441"/>
            <a:ext cx="4950076" cy="43328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358" y="4673522"/>
            <a:ext cx="6751780" cy="128564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The Importance of Land Reform for Ukraine’s Social and Economic Development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6" t="319" r="17912" b="-319"/>
          <a:stretch/>
        </p:blipFill>
        <p:spPr>
          <a:xfrm>
            <a:off x="13784" y="13785"/>
            <a:ext cx="3786260" cy="43154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8" r="19610"/>
          <a:stretch/>
        </p:blipFill>
        <p:spPr>
          <a:xfrm>
            <a:off x="2761581" y="-17441"/>
            <a:ext cx="3588675" cy="43561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04357" y="6027806"/>
            <a:ext cx="61434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/>
              <a:t>Klaus </a:t>
            </a:r>
            <a:r>
              <a:rPr lang="en-US" u="sng" dirty="0" err="1"/>
              <a:t>Deininger</a:t>
            </a:r>
            <a:r>
              <a:rPr lang="en-US" dirty="0"/>
              <a:t>, </a:t>
            </a:r>
            <a:r>
              <a:rPr lang="en-US" dirty="0" err="1"/>
              <a:t>Nizalov</a:t>
            </a:r>
            <a:r>
              <a:rPr lang="en-US" dirty="0"/>
              <a:t> Denys, </a:t>
            </a:r>
            <a:r>
              <a:rPr lang="en-US" dirty="0" err="1"/>
              <a:t>Wael</a:t>
            </a:r>
            <a:r>
              <a:rPr lang="en-US" dirty="0"/>
              <a:t> </a:t>
            </a:r>
            <a:r>
              <a:rPr lang="en-US" dirty="0" err="1"/>
              <a:t>Zakout</a:t>
            </a:r>
            <a:r>
              <a:rPr lang="en-US" dirty="0"/>
              <a:t>, Kathrine </a:t>
            </a:r>
            <a:r>
              <a:rPr lang="en-US" dirty="0" err="1"/>
              <a:t>Kelm</a:t>
            </a:r>
            <a:endParaRPr lang="en-US" dirty="0"/>
          </a:p>
          <a:p>
            <a:r>
              <a:rPr lang="en-US" dirty="0"/>
              <a:t>World Bank, United States of America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8665339" y="6491295"/>
            <a:ext cx="2619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fld id="{A66541FC-5857-4A7E-BF9C-52BC13814643}" type="slidenum">
              <a:rPr lang="en-US" sz="1000">
                <a:solidFill>
                  <a:prstClr val="white"/>
                </a:solidFill>
                <a:latin typeface="Frutiger 75 Black" charset="0"/>
              </a:rPr>
              <a:pPr/>
              <a:t>1</a:t>
            </a:fld>
            <a:endParaRPr lang="en-US" dirty="0">
              <a:solidFill>
                <a:prstClr val="white"/>
              </a:solidFill>
              <a:latin typeface="Frutiger 75 Black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56860" y="209611"/>
            <a:ext cx="8462029" cy="756707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Times New Roman" pitchFamily="18" charset="0"/>
              </a:rPr>
              <a:t>Land Markets with big benefits – and risks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772646" y="1417164"/>
            <a:ext cx="4143613" cy="2384431"/>
          </a:xfrm>
        </p:spPr>
        <p:txBody>
          <a:bodyPr>
            <a:noAutofit/>
          </a:bodyPr>
          <a:lstStyle/>
          <a:p>
            <a:pPr marL="0" lvl="1" indent="0" eaLnBrk="1" hangingPunct="1">
              <a:buNone/>
              <a:defRPr/>
            </a:pPr>
            <a:endParaRPr lang="en-US" sz="1600" b="1" dirty="0" smtClean="0">
              <a:solidFill>
                <a:schemeClr val="tx1"/>
              </a:solidFill>
            </a:endParaRPr>
          </a:p>
          <a:p>
            <a:pPr marL="0" lvl="1" indent="0" eaLnBrk="1" hangingPunct="1">
              <a:buNone/>
              <a:defRPr/>
            </a:pPr>
            <a:endParaRPr 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15" name="Text Placeholder 5"/>
          <p:cNvSpPr txBox="1">
            <a:spLocks/>
          </p:cNvSpPr>
          <p:nvPr/>
        </p:nvSpPr>
        <p:spPr bwMode="auto">
          <a:xfrm>
            <a:off x="307080" y="1417164"/>
            <a:ext cx="8653121" cy="4969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rgbClr val="404040"/>
              </a:buClr>
              <a:tabLst>
                <a:tab pos="8402638" algn="r"/>
              </a:tabLst>
              <a:defRPr lang="en-US" sz="1600" baseline="0" smtClean="0"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1pPr>
            <a:lvl2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2pPr>
            <a:lvl3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Arial"/>
                <a:ea typeface="MS PGothic" pitchFamily="34" charset="-128"/>
                <a:cs typeface="Arial"/>
              </a:defRPr>
            </a:lvl3pPr>
            <a:lvl4pPr marL="8318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4pPr>
            <a:lvl5pPr marL="1196975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5pPr>
            <a:lvl6pPr marL="50292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>
                  <a:lumMod val="65000"/>
                  <a:lumOff val="35000"/>
                </a:schemeClr>
              </a:buClr>
              <a:buFont typeface="Arial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eaLnBrk="1" hangingPunct="1">
              <a:buNone/>
              <a:defRPr/>
            </a:pPr>
            <a:r>
              <a:rPr lang="en-US" sz="3200" kern="0" dirty="0">
                <a:solidFill>
                  <a:schemeClr val="tx1"/>
                </a:solidFill>
              </a:rPr>
              <a:t>Potential benefits are large</a:t>
            </a:r>
          </a:p>
          <a:p>
            <a:pPr lvl="1" eaLnBrk="1" hangingPunct="1">
              <a:defRPr/>
            </a:pPr>
            <a:r>
              <a:rPr lang="en-US" sz="2400" kern="0" dirty="0">
                <a:solidFill>
                  <a:schemeClr val="tx1"/>
                </a:solidFill>
              </a:rPr>
              <a:t>Land holders: </a:t>
            </a:r>
            <a:r>
              <a:rPr lang="en-US" sz="2400" b="0" kern="0" dirty="0" smtClean="0">
                <a:solidFill>
                  <a:schemeClr val="tx1"/>
                </a:solidFill>
              </a:rPr>
              <a:t>Increase </a:t>
            </a:r>
            <a:r>
              <a:rPr lang="en-US" sz="2400" b="0" kern="0" dirty="0">
                <a:solidFill>
                  <a:schemeClr val="tx1"/>
                </a:solidFill>
              </a:rPr>
              <a:t>in </a:t>
            </a:r>
            <a:r>
              <a:rPr lang="en-US" sz="2400" b="0" kern="0" dirty="0" smtClean="0">
                <a:solidFill>
                  <a:schemeClr val="tx1"/>
                </a:solidFill>
              </a:rPr>
              <a:t>asset value &amp; revenue</a:t>
            </a:r>
            <a:endParaRPr lang="en-US" sz="2400" b="0" kern="0" dirty="0">
              <a:solidFill>
                <a:schemeClr val="tx1"/>
              </a:solidFill>
            </a:endParaRPr>
          </a:p>
          <a:p>
            <a:pPr lvl="1" eaLnBrk="1" hangingPunct="1">
              <a:defRPr/>
            </a:pPr>
            <a:r>
              <a:rPr lang="en-US" sz="2400" kern="0" dirty="0">
                <a:solidFill>
                  <a:schemeClr val="tx1"/>
                </a:solidFill>
              </a:rPr>
              <a:t>Budget: </a:t>
            </a:r>
            <a:r>
              <a:rPr lang="en-US" sz="2400" b="0" kern="0" dirty="0" smtClean="0">
                <a:solidFill>
                  <a:schemeClr val="tx1"/>
                </a:solidFill>
              </a:rPr>
              <a:t>Revenue from state land sale/rental &amp; tax revenue </a:t>
            </a:r>
            <a:endParaRPr lang="en-US" sz="2400" b="0" kern="0" dirty="0">
              <a:solidFill>
                <a:schemeClr val="tx1"/>
              </a:solidFill>
            </a:endParaRPr>
          </a:p>
          <a:p>
            <a:pPr lvl="1" eaLnBrk="1" hangingPunct="1">
              <a:defRPr/>
            </a:pPr>
            <a:r>
              <a:rPr lang="en-US" sz="2400" kern="0" dirty="0">
                <a:solidFill>
                  <a:schemeClr val="tx1"/>
                </a:solidFill>
              </a:rPr>
              <a:t>Economy: </a:t>
            </a:r>
            <a:r>
              <a:rPr lang="en-US" sz="2400" b="0" kern="0" dirty="0" smtClean="0">
                <a:solidFill>
                  <a:schemeClr val="tx1"/>
                </a:solidFill>
              </a:rPr>
              <a:t>Rural development </a:t>
            </a:r>
            <a:r>
              <a:rPr lang="en-US" sz="2400" b="0" kern="0" dirty="0">
                <a:solidFill>
                  <a:schemeClr val="tx1"/>
                </a:solidFill>
              </a:rPr>
              <a:t>&amp; </a:t>
            </a:r>
            <a:r>
              <a:rPr lang="en-US" sz="2400" b="0" kern="0" dirty="0" smtClean="0">
                <a:solidFill>
                  <a:schemeClr val="tx1"/>
                </a:solidFill>
              </a:rPr>
              <a:t>SME job growth </a:t>
            </a:r>
            <a:endParaRPr lang="en-US" sz="2400" b="0" kern="0" dirty="0">
              <a:solidFill>
                <a:schemeClr val="tx1"/>
              </a:solidFill>
            </a:endParaRPr>
          </a:p>
          <a:p>
            <a:pPr marL="0" lvl="1" indent="0" eaLnBrk="1" hangingPunct="1">
              <a:buNone/>
              <a:defRPr/>
            </a:pPr>
            <a:r>
              <a:rPr lang="en-US" sz="3200" kern="0" dirty="0" smtClean="0">
                <a:solidFill>
                  <a:schemeClr val="tx1"/>
                </a:solidFill>
              </a:rPr>
              <a:t>But risks are significant</a:t>
            </a:r>
            <a:endParaRPr lang="en-US" sz="3200" kern="0" dirty="0">
              <a:solidFill>
                <a:schemeClr val="tx1"/>
              </a:solidFill>
            </a:endParaRPr>
          </a:p>
          <a:p>
            <a:pPr lvl="1" eaLnBrk="1" hangingPunct="1">
              <a:defRPr/>
            </a:pPr>
            <a:r>
              <a:rPr lang="en-US" sz="2400" b="0" kern="0" dirty="0">
                <a:solidFill>
                  <a:schemeClr val="tx1"/>
                </a:solidFill>
              </a:rPr>
              <a:t>Landlessness and social unrest</a:t>
            </a:r>
          </a:p>
          <a:p>
            <a:pPr lvl="1" eaLnBrk="1" hangingPunct="1">
              <a:defRPr/>
            </a:pPr>
            <a:r>
              <a:rPr lang="en-US" sz="2400" b="0" kern="0" dirty="0">
                <a:solidFill>
                  <a:schemeClr val="tx1"/>
                </a:solidFill>
              </a:rPr>
              <a:t>Land raiding &amp; unproductive concentration</a:t>
            </a:r>
          </a:p>
          <a:p>
            <a:pPr lvl="1" eaLnBrk="1" hangingPunct="1">
              <a:defRPr/>
            </a:pPr>
            <a:r>
              <a:rPr lang="en-US" sz="2400" b="0" kern="0" dirty="0" smtClean="0">
                <a:solidFill>
                  <a:schemeClr val="tx1"/>
                </a:solidFill>
              </a:rPr>
              <a:t>Entrenching corruption</a:t>
            </a:r>
            <a:endParaRPr lang="en-US" sz="2400" b="0" kern="0" dirty="0">
              <a:solidFill>
                <a:schemeClr val="tx1"/>
              </a:solidFill>
            </a:endParaRPr>
          </a:p>
          <a:p>
            <a:pPr marL="0" lvl="1" indent="0" eaLnBrk="1" hangingPunct="1">
              <a:buNone/>
              <a:defRPr/>
            </a:pPr>
            <a:endParaRPr lang="en-US" sz="1100" b="0" kern="0" dirty="0" smtClean="0">
              <a:solidFill>
                <a:schemeClr val="tx1"/>
              </a:solidFill>
            </a:endParaRPr>
          </a:p>
          <a:p>
            <a:pPr marL="0" lvl="1" indent="0" eaLnBrk="1" hangingPunct="1">
              <a:buNone/>
              <a:defRPr/>
            </a:pPr>
            <a:r>
              <a:rPr lang="en-US" sz="3200" kern="0" dirty="0">
                <a:solidFill>
                  <a:schemeClr val="tx1"/>
                </a:solidFill>
              </a:rPr>
              <a:t>Lack of trust to the Government</a:t>
            </a:r>
          </a:p>
          <a:p>
            <a:pPr lvl="1" eaLnBrk="1" hangingPunct="1">
              <a:defRPr/>
            </a:pPr>
            <a:r>
              <a:rPr lang="en-US" sz="2400" b="0" kern="0" dirty="0">
                <a:solidFill>
                  <a:schemeClr val="tx1"/>
                </a:solidFill>
              </a:rPr>
              <a:t>Population is opposing the market </a:t>
            </a:r>
            <a:r>
              <a:rPr lang="en-US" sz="2400" b="0" kern="0" dirty="0" smtClean="0">
                <a:solidFill>
                  <a:schemeClr val="tx1"/>
                </a:solidFill>
              </a:rPr>
              <a:t>opening</a:t>
            </a:r>
            <a:endParaRPr lang="en-US" sz="2400" b="0" kern="0" dirty="0">
              <a:solidFill>
                <a:schemeClr val="tx1"/>
              </a:solidFill>
            </a:endParaRPr>
          </a:p>
          <a:p>
            <a:pPr lvl="1" eaLnBrk="1" hangingPunct="1">
              <a:defRPr/>
            </a:pPr>
            <a:r>
              <a:rPr lang="en-US" sz="2400" b="0" kern="0" dirty="0">
                <a:solidFill>
                  <a:schemeClr val="tx1"/>
                </a:solidFill>
              </a:rPr>
              <a:t>Population is not aware of their land </a:t>
            </a:r>
            <a:r>
              <a:rPr lang="en-US" sz="2400" b="0" kern="0" dirty="0" smtClean="0">
                <a:solidFill>
                  <a:schemeClr val="tx1"/>
                </a:solidFill>
              </a:rPr>
              <a:t>right</a:t>
            </a:r>
            <a:endParaRPr lang="en-US" sz="1800" b="0" kern="0" dirty="0">
              <a:solidFill>
                <a:schemeClr val="tx1"/>
              </a:solidFill>
            </a:endParaRPr>
          </a:p>
          <a:p>
            <a:pPr lvl="1" eaLnBrk="1" hangingPunct="1">
              <a:defRPr/>
            </a:pPr>
            <a:endParaRPr lang="en-US" sz="1800" b="0" kern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05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/>
          <p:cNvSpPr txBox="1">
            <a:spLocks/>
          </p:cNvSpPr>
          <p:nvPr/>
        </p:nvSpPr>
        <p:spPr bwMode="auto">
          <a:xfrm>
            <a:off x="357189" y="1360113"/>
            <a:ext cx="8531452" cy="5065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rgbClr val="404040"/>
              </a:buClr>
              <a:tabLst>
                <a:tab pos="8402638" algn="r"/>
              </a:tabLst>
              <a:defRPr lang="en-US" sz="1600" baseline="0" smtClean="0"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1pPr>
            <a:lvl2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2pPr>
            <a:lvl3pPr marL="2857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Arial"/>
                <a:ea typeface="MS PGothic" pitchFamily="34" charset="-128"/>
                <a:cs typeface="Arial"/>
              </a:defRPr>
            </a:lvl3pPr>
            <a:lvl4pPr marL="831850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4pPr>
            <a:lvl5pPr marL="1196975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595959"/>
              </a:buClr>
              <a:buFont typeface="Arial" charset="0"/>
              <a:buChar char="•"/>
              <a:defRPr>
                <a:solidFill>
                  <a:srgbClr val="595959"/>
                </a:solidFill>
                <a:latin typeface="Arial"/>
                <a:ea typeface="MS PGothic" pitchFamily="34" charset="-128"/>
                <a:cs typeface="Arial"/>
              </a:defRPr>
            </a:lvl5pPr>
            <a:lvl6pPr marL="50292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>
                  <a:lumMod val="65000"/>
                  <a:lumOff val="35000"/>
                </a:schemeClr>
              </a:buClr>
              <a:buFont typeface="Arial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eaLnBrk="1" hangingPunct="1">
              <a:lnSpc>
                <a:spcPct val="100000"/>
              </a:lnSpc>
              <a:buNone/>
              <a:defRPr/>
            </a:pPr>
            <a:r>
              <a:rPr lang="en-US" sz="3200" kern="0" dirty="0" smtClean="0">
                <a:solidFill>
                  <a:schemeClr val="tx1"/>
                </a:solidFill>
              </a:rPr>
              <a:t>Transparency</a:t>
            </a:r>
            <a:endParaRPr lang="en-US" sz="3200" b="0" kern="0" dirty="0">
              <a:solidFill>
                <a:schemeClr val="tx1"/>
              </a:solidFill>
            </a:endParaRPr>
          </a:p>
          <a:p>
            <a:pPr marL="571500" lvl="1" eaLnBrk="1" hangingPunct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b="0" kern="0" dirty="0" smtClean="0">
                <a:solidFill>
                  <a:schemeClr val="tx1"/>
                </a:solidFill>
              </a:rPr>
              <a:t>E-auctions and e-services</a:t>
            </a:r>
          </a:p>
          <a:p>
            <a:pPr marL="571500" lvl="1" eaLnBrk="1" hangingPunct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b="0" kern="0" dirty="0" smtClean="0">
                <a:solidFill>
                  <a:schemeClr val="tx1"/>
                </a:solidFill>
              </a:rPr>
              <a:t>Land </a:t>
            </a:r>
            <a:r>
              <a:rPr lang="en-US" sz="2400" b="0" kern="0" dirty="0">
                <a:solidFill>
                  <a:schemeClr val="tx1"/>
                </a:solidFill>
              </a:rPr>
              <a:t>management plans at rayon/</a:t>
            </a:r>
            <a:r>
              <a:rPr lang="en-US" sz="2400" b="0" kern="0" dirty="0" err="1">
                <a:solidFill>
                  <a:schemeClr val="tx1"/>
                </a:solidFill>
              </a:rPr>
              <a:t>hromada</a:t>
            </a:r>
            <a:r>
              <a:rPr lang="en-US" sz="2400" b="0" kern="0" dirty="0">
                <a:solidFill>
                  <a:schemeClr val="tx1"/>
                </a:solidFill>
              </a:rPr>
              <a:t> level</a:t>
            </a:r>
            <a:endParaRPr lang="en-US" sz="2400" b="0" kern="0" dirty="0" smtClean="0">
              <a:solidFill>
                <a:schemeClr val="tx1"/>
              </a:solidFill>
            </a:endParaRPr>
          </a:p>
          <a:p>
            <a:pPr marL="571500" lvl="1" eaLnBrk="1" hangingPunct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b="0" kern="0" dirty="0" smtClean="0">
                <a:solidFill>
                  <a:schemeClr val="tx1"/>
                </a:solidFill>
              </a:rPr>
              <a:t>Independent land governance monitoring </a:t>
            </a:r>
          </a:p>
          <a:p>
            <a:pPr marL="571500" lvl="1" eaLnBrk="1" hangingPunct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b="0" kern="0" dirty="0" smtClean="0">
                <a:solidFill>
                  <a:schemeClr val="tx1"/>
                </a:solidFill>
              </a:rPr>
              <a:t>Information campaign</a:t>
            </a:r>
          </a:p>
          <a:p>
            <a:pPr marL="571500" lvl="1" eaLnBrk="1" hangingPunct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en-US" sz="1050" b="0" kern="0" dirty="0">
              <a:solidFill>
                <a:schemeClr val="tx1"/>
              </a:solidFill>
            </a:endParaRPr>
          </a:p>
          <a:p>
            <a:pPr marL="0" lvl="1" indent="0" eaLnBrk="1" hangingPunct="1">
              <a:lnSpc>
                <a:spcPct val="100000"/>
              </a:lnSpc>
              <a:buNone/>
              <a:defRPr/>
            </a:pPr>
            <a:r>
              <a:rPr lang="en-US" sz="3200" kern="0" dirty="0" smtClean="0">
                <a:solidFill>
                  <a:schemeClr val="tx1"/>
                </a:solidFill>
              </a:rPr>
              <a:t>Sustainability &amp; local growth</a:t>
            </a:r>
            <a:endParaRPr lang="en-US" sz="3200" b="0" kern="0" dirty="0">
              <a:solidFill>
                <a:schemeClr val="tx1"/>
              </a:solidFill>
            </a:endParaRPr>
          </a:p>
          <a:p>
            <a:pPr marL="742950" lvl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b="0" kern="0" dirty="0" smtClean="0">
                <a:solidFill>
                  <a:schemeClr val="tx1"/>
                </a:solidFill>
              </a:rPr>
              <a:t>Re-investment of revenue </a:t>
            </a:r>
            <a:r>
              <a:rPr lang="en-US" sz="2400" b="0" kern="0" dirty="0">
                <a:solidFill>
                  <a:schemeClr val="tx1"/>
                </a:solidFill>
              </a:rPr>
              <a:t>from state </a:t>
            </a:r>
            <a:r>
              <a:rPr lang="en-US" sz="2400" b="0" kern="0" dirty="0" smtClean="0">
                <a:solidFill>
                  <a:schemeClr val="tx1"/>
                </a:solidFill>
              </a:rPr>
              <a:t>&amp; communal land</a:t>
            </a:r>
          </a:p>
          <a:p>
            <a:pPr marL="1289050" lvl="3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b="0" kern="0" dirty="0" smtClean="0">
                <a:solidFill>
                  <a:schemeClr val="tx1"/>
                </a:solidFill>
              </a:rPr>
              <a:t>Inventory, registration &amp; error correction</a:t>
            </a:r>
          </a:p>
          <a:p>
            <a:pPr marL="1289050" lvl="3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b="0" kern="0" dirty="0" smtClean="0">
                <a:solidFill>
                  <a:schemeClr val="tx1"/>
                </a:solidFill>
              </a:rPr>
              <a:t>Preparing new land plots for auction</a:t>
            </a:r>
          </a:p>
          <a:p>
            <a:pPr marL="1289050" lvl="3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b="0" kern="0" dirty="0" smtClean="0">
                <a:solidFill>
                  <a:schemeClr val="tx1"/>
                </a:solidFill>
              </a:rPr>
              <a:t>Community boundary registration</a:t>
            </a:r>
          </a:p>
          <a:p>
            <a:pPr marL="742950" lvl="2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en-US" sz="2400" b="0" kern="0" dirty="0" smtClean="0">
                <a:solidFill>
                  <a:schemeClr val="tx1"/>
                </a:solidFill>
              </a:rPr>
              <a:t>Responsibility and conflict resolution (Land ombudsman)</a:t>
            </a:r>
            <a:endParaRPr lang="en-US" sz="2400" b="0" kern="0" dirty="0">
              <a:solidFill>
                <a:schemeClr val="tx1"/>
              </a:solidFill>
            </a:endParaRPr>
          </a:p>
          <a:p>
            <a:pPr marL="0" lvl="1" indent="0" eaLnBrk="1" hangingPunct="1">
              <a:lnSpc>
                <a:spcPct val="100000"/>
              </a:lnSpc>
              <a:buNone/>
              <a:defRPr/>
            </a:pPr>
            <a:endParaRPr lang="en-US" sz="1000" kern="0" dirty="0">
              <a:solidFill>
                <a:schemeClr val="tx1"/>
              </a:solidFill>
            </a:endParaRPr>
          </a:p>
          <a:p>
            <a:pPr marL="0" lvl="1" indent="0" eaLnBrk="1" hangingPunct="1">
              <a:lnSpc>
                <a:spcPct val="100000"/>
              </a:lnSpc>
              <a:buNone/>
              <a:defRPr/>
            </a:pPr>
            <a:r>
              <a:rPr lang="en-US" sz="3200" kern="0" dirty="0" smtClean="0">
                <a:solidFill>
                  <a:schemeClr val="tx1"/>
                </a:solidFill>
              </a:rPr>
              <a:t>Scope for wide political support </a:t>
            </a:r>
          </a:p>
          <a:p>
            <a:pPr marL="571500" lvl="1" eaLnBrk="1" hangingPunct="1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en-US" sz="1800" b="0" kern="0" dirty="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189" y="301624"/>
            <a:ext cx="8531452" cy="72764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Times New Roman" pitchFamily="18" charset="0"/>
              </a:rPr>
              <a:t>Ensuring sustainability and procedural safeguards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90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Times New Roman" pitchFamily="18" charset="0"/>
              </a:rPr>
              <a:t>Capacity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Times New Roman" pitchFamily="18" charset="0"/>
              </a:rPr>
              <a:t>Developmen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Times New Roman" pitchFamily="18" charset="0"/>
              </a:rPr>
              <a:t> for Evidence-Based Land &amp; Agricultural Policy Making in Ukraine Project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247" y="1422507"/>
            <a:ext cx="7917142" cy="46607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Stared in 2015:</a:t>
            </a:r>
          </a:p>
          <a:p>
            <a:pPr marL="0" indent="0">
              <a:lnSpc>
                <a:spcPct val="10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Infrastructure for transparency and accountability of land decision making: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Monitoring of Land Governance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Remote sensing of agricultural land use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Supporting policy dialog     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99C04-8DE7-46FC-B221-BE0032576655}" type="slidenum">
              <a:rPr lang="ru-RU" altLang="uk-UA" smtClean="0"/>
              <a:pPr/>
              <a:t>3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697739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145" y="294259"/>
            <a:ext cx="6995160" cy="63038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Times New Roman" pitchFamily="18" charset="0"/>
              </a:rPr>
              <a:t>Monitoring of Land Governance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" y="6218693"/>
            <a:ext cx="2133600" cy="365125"/>
          </a:xfrm>
        </p:spPr>
        <p:txBody>
          <a:bodyPr/>
          <a:lstStyle/>
          <a:p>
            <a:fld id="{AAE509C0-7674-4D8C-9B13-DC596A120F8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00852" y="2431792"/>
            <a:ext cx="794471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Tx/>
              <a:buChar char="-"/>
            </a:pPr>
            <a:endParaRPr lang="uk-UA" sz="2400" b="0" dirty="0"/>
          </a:p>
          <a:p>
            <a:pPr marL="257175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en-US" sz="2400" b="0" dirty="0"/>
              <a:t>6 functional areas of land governance + Land Reform (country specific)</a:t>
            </a:r>
          </a:p>
          <a:p>
            <a:pPr marL="257175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uk-UA" sz="2400" b="0" dirty="0"/>
              <a:t>140 </a:t>
            </a:r>
            <a:r>
              <a:rPr lang="en-US" sz="2400" b="0" dirty="0"/>
              <a:t>indicators for universe of 490 </a:t>
            </a:r>
            <a:r>
              <a:rPr lang="en-US" sz="2400" b="0" dirty="0" err="1"/>
              <a:t>rayons</a:t>
            </a:r>
            <a:r>
              <a:rPr lang="en-US" sz="2400" b="0" dirty="0"/>
              <a:t> and 182 cities</a:t>
            </a:r>
          </a:p>
          <a:p>
            <a:pPr marL="257175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en-US" sz="2400" b="0" dirty="0"/>
              <a:t>Based on administrative data</a:t>
            </a:r>
            <a:endParaRPr lang="uk-UA" sz="2400" b="0" dirty="0"/>
          </a:p>
          <a:p>
            <a:pPr marL="257175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en-US" sz="2400" b="0" dirty="0"/>
              <a:t>Compliant with FAO VGGT</a:t>
            </a:r>
          </a:p>
          <a:p>
            <a:pPr marL="257175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en-US" sz="2400" b="0" dirty="0"/>
              <a:t>Effective institutional arrangement</a:t>
            </a:r>
          </a:p>
          <a:p>
            <a:pPr marL="257175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en-US" sz="2400" b="0" dirty="0"/>
              <a:t>Pilot Implementation – April-December 2015</a:t>
            </a:r>
          </a:p>
        </p:txBody>
      </p:sp>
      <p:sp>
        <p:nvSpPr>
          <p:cNvPr id="4" name="Rectangle 3"/>
          <p:cNvSpPr/>
          <p:nvPr/>
        </p:nvSpPr>
        <p:spPr>
          <a:xfrm>
            <a:off x="286037" y="1387504"/>
            <a:ext cx="83743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7656"/>
            <a:r>
              <a:rPr lang="en-US" sz="2400" i="1" dirty="0"/>
              <a:t>A system for collecting, processing and publishing data on the state of land governance at regionally disaggregated level</a:t>
            </a:r>
            <a:r>
              <a:rPr lang="uk-UA" sz="2400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56738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1977" y="305267"/>
            <a:ext cx="7510895" cy="67103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Times New Roman" pitchFamily="18" charset="0"/>
              </a:rPr>
              <a:t>Sources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Times New Roman" pitchFamily="18" charset="0"/>
              </a:rPr>
              <a:t>of Administrative Data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09C0-7674-4D8C-9B13-DC596A120F85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551985" y="1387682"/>
            <a:ext cx="7985515" cy="4833913"/>
            <a:chOff x="551984" y="1143001"/>
            <a:chExt cx="7985515" cy="4049815"/>
          </a:xfrm>
        </p:grpSpPr>
        <p:pic>
          <p:nvPicPr>
            <p:cNvPr id="3" name="Picture 2" descr="http://kyivoblzem.gov.ua/userfiles/news/33_f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079" y="1143001"/>
              <a:ext cx="1866568" cy="10310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21"/>
            <p:cNvGrpSpPr/>
            <p:nvPr/>
          </p:nvGrpSpPr>
          <p:grpSpPr>
            <a:xfrm>
              <a:off x="551984" y="1220664"/>
              <a:ext cx="7985515" cy="3972152"/>
              <a:chOff x="551984" y="1244912"/>
              <a:chExt cx="7985515" cy="3972152"/>
            </a:xfrm>
          </p:grpSpPr>
          <p:sp>
            <p:nvSpPr>
              <p:cNvPr id="4" name="TextBox 2"/>
              <p:cNvSpPr txBox="1"/>
              <p:nvPr/>
            </p:nvSpPr>
            <p:spPr>
              <a:xfrm>
                <a:off x="551984" y="1295653"/>
                <a:ext cx="2256047" cy="1200329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dirty="0" err="1"/>
                  <a:t>StateGeoCadastre</a:t>
                </a:r>
                <a:endParaRPr lang="uk-UA" dirty="0"/>
              </a:p>
              <a:p>
                <a:pPr algn="ctr"/>
                <a:r>
                  <a:rPr lang="uk-UA" dirty="0"/>
                  <a:t> (</a:t>
                </a:r>
                <a:r>
                  <a:rPr lang="en-US" dirty="0"/>
                  <a:t>SE Center for State Land Cadastre</a:t>
                </a:r>
                <a:r>
                  <a:rPr lang="uk-UA" dirty="0"/>
                  <a:t>)</a:t>
                </a:r>
                <a:endParaRPr lang="en-US" dirty="0"/>
              </a:p>
            </p:txBody>
          </p:sp>
          <p:sp>
            <p:nvSpPr>
              <p:cNvPr id="5" name="TextBox 8"/>
              <p:cNvSpPr txBox="1"/>
              <p:nvPr/>
            </p:nvSpPr>
            <p:spPr>
              <a:xfrm>
                <a:off x="551984" y="2349484"/>
                <a:ext cx="2256047" cy="92333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dirty="0"/>
                  <a:t>Ministry of Justice</a:t>
                </a:r>
              </a:p>
              <a:p>
                <a:pPr algn="ctr"/>
                <a:r>
                  <a:rPr lang="en-US" dirty="0"/>
                  <a:t>(State Registry of Rights)</a:t>
                </a:r>
              </a:p>
            </p:txBody>
          </p:sp>
          <p:pic>
            <p:nvPicPr>
              <p:cNvPr id="6" name="Picture 4" descr="http://pravdatyt.com/site_data/imgs/18751/img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41207" y="2138770"/>
                <a:ext cx="1026033" cy="8382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6" descr="http://www.lg.ukrstat.gov.ua/images/gerb_1.gif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7043" y="3054354"/>
                <a:ext cx="1273500" cy="9291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TextBox 11"/>
              <p:cNvSpPr txBox="1"/>
              <p:nvPr/>
            </p:nvSpPr>
            <p:spPr>
              <a:xfrm>
                <a:off x="551984" y="3324450"/>
                <a:ext cx="2256047" cy="369332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dirty="0"/>
                  <a:t>State Statistics</a:t>
                </a:r>
              </a:p>
            </p:txBody>
          </p:sp>
          <p:pic>
            <p:nvPicPr>
              <p:cNvPr id="9" name="Picture 8" descr="https://upload.wikimedia.org/wikipedia/commons/b/b8/DFS_Ukraine_logo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15768" y="1244912"/>
                <a:ext cx="1024781" cy="8539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Box 13"/>
              <p:cNvSpPr txBox="1"/>
              <p:nvPr/>
            </p:nvSpPr>
            <p:spPr>
              <a:xfrm>
                <a:off x="6393242" y="1429530"/>
                <a:ext cx="2144256" cy="646331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dirty="0"/>
                  <a:t>State Fiscal Service</a:t>
                </a:r>
              </a:p>
            </p:txBody>
          </p:sp>
          <p:pic>
            <p:nvPicPr>
              <p:cNvPr id="11" name="Picture 12" descr="http://old.dknii.gov.ua/sites/default/files/images/newsflash_favicon.gif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56711" y="2205957"/>
                <a:ext cx="762034" cy="848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6"/>
              <p:cNvSpPr txBox="1"/>
              <p:nvPr/>
            </p:nvSpPr>
            <p:spPr>
              <a:xfrm>
                <a:off x="6393242" y="2350812"/>
                <a:ext cx="2144257" cy="646331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dirty="0"/>
                  <a:t>State Court Administration</a:t>
                </a:r>
              </a:p>
            </p:txBody>
          </p:sp>
          <p:pic>
            <p:nvPicPr>
              <p:cNvPr id="13" name="Picture 14" descr="http://news.tendergid.ua/files/modules/main/6263_html_235e0516.jp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908" y="3183363"/>
                <a:ext cx="1071562" cy="800100"/>
              </a:xfrm>
              <a:prstGeom prst="ellipse">
                <a:avLst/>
              </a:prstGeom>
              <a:ln>
                <a:noFill/>
              </a:ln>
              <a:effectLst>
                <a:softEdge rad="63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8"/>
              <p:cNvSpPr txBox="1"/>
              <p:nvPr/>
            </p:nvSpPr>
            <p:spPr>
              <a:xfrm>
                <a:off x="6393242" y="3324451"/>
                <a:ext cx="2144256" cy="646331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dirty="0"/>
                  <a:t>State Water Agency</a:t>
                </a:r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4071834" y="1545952"/>
                <a:ext cx="1243936" cy="2869879"/>
                <a:chOff x="4819512" y="2318103"/>
                <a:chExt cx="1658581" cy="3826505"/>
              </a:xfrm>
              <a:solidFill>
                <a:srgbClr val="5CA33A"/>
              </a:solidFill>
            </p:grpSpPr>
            <p:sp>
              <p:nvSpPr>
                <p:cNvPr id="16" name="Стрелка углом 15"/>
                <p:cNvSpPr/>
                <p:nvPr/>
              </p:nvSpPr>
              <p:spPr>
                <a:xfrm rot="5400000">
                  <a:off x="3439519" y="3736372"/>
                  <a:ext cx="3826501" cy="989964"/>
                </a:xfrm>
                <a:prstGeom prst="bentArrow">
                  <a:avLst>
                    <a:gd name="adj1" fmla="val 8604"/>
                    <a:gd name="adj2" fmla="val 15778"/>
                    <a:gd name="adj3" fmla="val 25000"/>
                    <a:gd name="adj4" fmla="val 43750"/>
                  </a:avLst>
                </a:prstGeom>
                <a:grpFill/>
                <a:ln>
                  <a:solidFill>
                    <a:srgbClr val="0B4F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3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Стрелка углом 16"/>
                <p:cNvSpPr/>
                <p:nvPr/>
              </p:nvSpPr>
              <p:spPr>
                <a:xfrm rot="5400000" flipV="1">
                  <a:off x="4041323" y="3843834"/>
                  <a:ext cx="3826501" cy="775040"/>
                </a:xfrm>
                <a:prstGeom prst="bentArrow">
                  <a:avLst>
                    <a:gd name="adj1" fmla="val 8604"/>
                    <a:gd name="adj2" fmla="val 15778"/>
                    <a:gd name="adj3" fmla="val 25000"/>
                    <a:gd name="adj4" fmla="val 43750"/>
                  </a:avLst>
                </a:prstGeom>
                <a:grpFill/>
                <a:ln>
                  <a:solidFill>
                    <a:srgbClr val="0B4F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3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Стрелка углом 17"/>
                <p:cNvSpPr/>
                <p:nvPr/>
              </p:nvSpPr>
              <p:spPr>
                <a:xfrm rot="5400000">
                  <a:off x="4088763" y="4385618"/>
                  <a:ext cx="2489738" cy="1028240"/>
                </a:xfrm>
                <a:prstGeom prst="bentArrow">
                  <a:avLst>
                    <a:gd name="adj1" fmla="val 8604"/>
                    <a:gd name="adj2" fmla="val 15778"/>
                    <a:gd name="adj3" fmla="val 25000"/>
                    <a:gd name="adj4" fmla="val 43750"/>
                  </a:avLst>
                </a:prstGeom>
                <a:grpFill/>
                <a:ln>
                  <a:solidFill>
                    <a:srgbClr val="0B4F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3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Стрелка углом 18"/>
                <p:cNvSpPr/>
                <p:nvPr/>
              </p:nvSpPr>
              <p:spPr>
                <a:xfrm rot="5400000">
                  <a:off x="4756013" y="5052865"/>
                  <a:ext cx="1195893" cy="987587"/>
                </a:xfrm>
                <a:prstGeom prst="bentArrow">
                  <a:avLst>
                    <a:gd name="adj1" fmla="val 8604"/>
                    <a:gd name="adj2" fmla="val 15778"/>
                    <a:gd name="adj3" fmla="val 25000"/>
                    <a:gd name="adj4" fmla="val 43750"/>
                  </a:avLst>
                </a:prstGeom>
                <a:grpFill/>
                <a:ln>
                  <a:solidFill>
                    <a:srgbClr val="0B4F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3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Стрелка углом 19"/>
                <p:cNvSpPr/>
                <p:nvPr/>
              </p:nvSpPr>
              <p:spPr>
                <a:xfrm rot="5400000" flipV="1">
                  <a:off x="4783955" y="4450470"/>
                  <a:ext cx="2477238" cy="911036"/>
                </a:xfrm>
                <a:prstGeom prst="bentArrow">
                  <a:avLst>
                    <a:gd name="adj1" fmla="val 8604"/>
                    <a:gd name="adj2" fmla="val 15778"/>
                    <a:gd name="adj3" fmla="val 25000"/>
                    <a:gd name="adj4" fmla="val 43750"/>
                  </a:avLst>
                </a:prstGeom>
                <a:grpFill/>
                <a:ln>
                  <a:solidFill>
                    <a:srgbClr val="0B4F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3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Стрелка углом 20"/>
                <p:cNvSpPr/>
                <p:nvPr/>
              </p:nvSpPr>
              <p:spPr>
                <a:xfrm rot="5400000" flipV="1">
                  <a:off x="5424629" y="5091143"/>
                  <a:ext cx="1195894" cy="911035"/>
                </a:xfrm>
                <a:prstGeom prst="bentArrow">
                  <a:avLst>
                    <a:gd name="adj1" fmla="val 8604"/>
                    <a:gd name="adj2" fmla="val 15778"/>
                    <a:gd name="adj3" fmla="val 25000"/>
                    <a:gd name="adj4" fmla="val 43750"/>
                  </a:avLst>
                </a:prstGeom>
                <a:grpFill/>
                <a:ln>
                  <a:solidFill>
                    <a:srgbClr val="0B4F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3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1440180" y="4386067"/>
                <a:ext cx="6560820" cy="830997"/>
                <a:chOff x="126378" y="6104922"/>
                <a:chExt cx="10881360" cy="1107995"/>
              </a:xfrm>
            </p:grpSpPr>
            <p:sp>
              <p:nvSpPr>
                <p:cNvPr id="23" name="Скругленный прямоугольник 22"/>
                <p:cNvSpPr/>
                <p:nvPr/>
              </p:nvSpPr>
              <p:spPr>
                <a:xfrm>
                  <a:off x="126378" y="6205483"/>
                  <a:ext cx="10881360" cy="483379"/>
                </a:xfrm>
                <a:prstGeom prst="round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350"/>
                </a:p>
              </p:txBody>
            </p:sp>
            <p:sp>
              <p:nvSpPr>
                <p:cNvPr id="24" name="TextBox 31"/>
                <p:cNvSpPr txBox="1"/>
                <p:nvPr/>
              </p:nvSpPr>
              <p:spPr>
                <a:xfrm>
                  <a:off x="278482" y="6104922"/>
                  <a:ext cx="10495246" cy="11079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en-US" sz="2400" dirty="0"/>
                    <a:t>Automated Monitoring System</a:t>
                  </a:r>
                </a:p>
                <a:p>
                  <a:pPr algn="ctr"/>
                  <a:endParaRPr lang="en-US" sz="24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1162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234344" y="1507130"/>
            <a:ext cx="4379090" cy="4972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2883">
              <a:lnSpc>
                <a:spcPct val="115000"/>
              </a:lnSpc>
              <a:spcAft>
                <a:spcPts val="750"/>
              </a:spcAft>
              <a:tabLst>
                <a:tab pos="135255" algn="l"/>
              </a:tabLs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Share of land registered in the Land Cadaster (private and state separately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 marL="202883">
              <a:lnSpc>
                <a:spcPct val="115000"/>
              </a:lnSpc>
              <a:spcAft>
                <a:spcPts val="750"/>
              </a:spcAft>
              <a:tabLst>
                <a:tab pos="135255" algn="l"/>
              </a:tabLs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Transactions per 1,000 landowners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separately rental and other: sales, gifts, exchange, inheritance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 marL="202883">
              <a:lnSpc>
                <a:spcPct val="115000"/>
              </a:lnSpc>
              <a:spcAft>
                <a:spcPts val="750"/>
              </a:spcAft>
              <a:tabLst>
                <a:tab pos="135255" algn="l"/>
              </a:tabLs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Land tax declarations per 1,000 of private land owners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02883">
              <a:lnSpc>
                <a:spcPct val="115000"/>
              </a:lnSpc>
              <a:spcAft>
                <a:spcPts val="750"/>
              </a:spcAft>
              <a:tabLst>
                <a:tab pos="135255" algn="l"/>
              </a:tabLst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Number of land related disputes in court  per 10,000 landowners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separately for administrative and civil)</a:t>
            </a:r>
            <a:endParaRPr lang="uk-UA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8775" y="4389924"/>
            <a:ext cx="4025197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Map: Index of Land Governance </a:t>
            </a:r>
            <a:br>
              <a:rPr lang="en-US" i="1" dirty="0"/>
            </a:br>
            <a:r>
              <a:rPr lang="en-US" i="1" dirty="0"/>
              <a:t>        (1 is the top rank)</a:t>
            </a:r>
            <a:br>
              <a:rPr lang="en-US" i="1" dirty="0"/>
            </a:br>
            <a:endParaRPr lang="en-US" sz="1000" i="1" dirty="0"/>
          </a:p>
          <a:p>
            <a:r>
              <a:rPr lang="en-US" i="1" dirty="0"/>
              <a:t>Information on temporary occupied territory of AR Crimea and the conflict zone of Luhansk and Donetsk regions is not available</a:t>
            </a:r>
            <a:r>
              <a:rPr lang="uk-UA" i="1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09C0-7674-4D8C-9B13-DC596A120F8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53060" y="212511"/>
            <a:ext cx="8017658" cy="821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noAutofit/>
          </a:bodyPr>
          <a:lstStyle>
            <a:lvl1pPr algn="ctr" eaLnBrk="1" fontAlgn="auto" hangingPunct="1">
              <a:spcAft>
                <a:spcPts val="0"/>
              </a:spcAft>
              <a:buFont typeface="Arial" charset="0"/>
              <a:defRPr sz="32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Times New Roman" pitchFamily="18" charset="0"/>
              </a:defRPr>
            </a:lvl1pPr>
            <a:lvl2pPr eaLnBrk="0" hangingPunct="0">
              <a:buFont typeface="Arial" charset="0"/>
              <a:defRPr sz="2200">
                <a:solidFill>
                  <a:srgbClr val="595959"/>
                </a:solidFill>
                <a:latin typeface="Arial" charset="0"/>
                <a:cs typeface="Andes ExtraLight" pitchFamily="50" charset="0"/>
              </a:defRPr>
            </a:lvl2pPr>
            <a:lvl3pPr eaLnBrk="0" hangingPunct="0">
              <a:buFont typeface="Arial" charset="0"/>
              <a:defRPr sz="2200">
                <a:solidFill>
                  <a:srgbClr val="595959"/>
                </a:solidFill>
                <a:latin typeface="Arial" charset="0"/>
                <a:cs typeface="Andes ExtraLight" pitchFamily="50" charset="0"/>
              </a:defRPr>
            </a:lvl3pPr>
            <a:lvl4pPr eaLnBrk="0" hangingPunct="0">
              <a:buFont typeface="Arial" charset="0"/>
              <a:defRPr sz="2200">
                <a:solidFill>
                  <a:srgbClr val="595959"/>
                </a:solidFill>
                <a:latin typeface="Arial" charset="0"/>
                <a:cs typeface="Andes ExtraLight" pitchFamily="50" charset="0"/>
              </a:defRPr>
            </a:lvl4pPr>
            <a:lvl5pPr eaLnBrk="0" hangingPunct="0">
              <a:buFont typeface="Arial" charset="0"/>
              <a:defRPr sz="2200">
                <a:solidFill>
                  <a:srgbClr val="595959"/>
                </a:solidFill>
                <a:latin typeface="Arial" charset="0"/>
                <a:cs typeface="Andes ExtraLight" pitchFamily="50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14C6D"/>
                </a:solidFill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14C6D"/>
                </a:solidFill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14C6D"/>
                </a:solidFill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14C6D"/>
                </a:solidFill>
              </a:defRPr>
            </a:lvl9pPr>
          </a:lstStyle>
          <a:p>
            <a:r>
              <a:rPr lang="en-US" sz="2800" dirty="0" smtClean="0"/>
              <a:t>Monitoring </a:t>
            </a:r>
            <a:r>
              <a:rPr lang="en-US" sz="2800" dirty="0"/>
              <a:t>for Policy Decision Making: Land Governance Index</a:t>
            </a:r>
          </a:p>
        </p:txBody>
      </p:sp>
      <p:pic>
        <p:nvPicPr>
          <p:cNvPr id="9" name="Picture 8" descr="H:\Ranking\Graph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7" y="1507130"/>
            <a:ext cx="4196790" cy="28167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692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392011"/>
            <a:ext cx="7982333" cy="5135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Times New Roman" pitchFamily="18" charset="0"/>
              </a:rPr>
              <a:t>Implications and Challenges: next steps</a:t>
            </a:r>
            <a:endParaRPr lang="uk-UA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83646" y="1341039"/>
            <a:ext cx="3636170" cy="479822"/>
          </a:xfrm>
        </p:spPr>
        <p:txBody>
          <a:bodyPr/>
          <a:lstStyle/>
          <a:p>
            <a:r>
              <a:rPr lang="en-US" sz="2000" u="sng" dirty="0"/>
              <a:t>Results so far:</a:t>
            </a:r>
            <a:endParaRPr lang="uk-UA" sz="2000" u="sng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82472" y="1911510"/>
            <a:ext cx="3518028" cy="42089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/>
              <a:t>Institutional arrangement is made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/>
              <a:t>Collaboration among the stakeholders is established and tested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 smtClean="0"/>
              <a:t>Base-line </a:t>
            </a:r>
            <a:r>
              <a:rPr lang="en-US" sz="2000" dirty="0"/>
              <a:t>data is collected and published on the Project web site (</a:t>
            </a:r>
            <a:r>
              <a:rPr lang="en-US" sz="2000" dirty="0">
                <a:solidFill>
                  <a:srgbClr val="0070C0"/>
                </a:solidFill>
              </a:rPr>
              <a:t>land.kse.org.ua</a:t>
            </a:r>
            <a:r>
              <a:rPr lang="en-US" sz="2000" dirty="0"/>
              <a:t>) </a:t>
            </a:r>
            <a:endParaRPr lang="en-US" sz="2000" dirty="0" smtClean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 smtClean="0"/>
              <a:t>Cabinet of Ministers Resolution on Monitoring is developed and submitted to CMU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726548" y="1341039"/>
            <a:ext cx="3637598" cy="479822"/>
          </a:xfrm>
        </p:spPr>
        <p:txBody>
          <a:bodyPr/>
          <a:lstStyle/>
          <a:p>
            <a:r>
              <a:rPr lang="en-US" sz="2000" u="sng" dirty="0"/>
              <a:t>Next steps:</a:t>
            </a:r>
            <a:endParaRPr lang="uk-UA" sz="2000" u="sng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259542" y="1827293"/>
            <a:ext cx="4470910" cy="4293213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000" dirty="0"/>
              <a:t>Sustain the Monitoring system</a:t>
            </a:r>
          </a:p>
          <a:p>
            <a:pPr marL="569913" lvl="1">
              <a:lnSpc>
                <a:spcPct val="100000"/>
              </a:lnSpc>
              <a:spcBef>
                <a:spcPts val="1200"/>
              </a:spcBef>
            </a:pPr>
            <a:r>
              <a:rPr lang="en-US" dirty="0" smtClean="0"/>
              <a:t>Methodology</a:t>
            </a:r>
            <a:endParaRPr lang="en-US" dirty="0"/>
          </a:p>
          <a:p>
            <a:pPr marL="569913"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Reporting software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000" dirty="0" smtClean="0"/>
              <a:t>Develop </a:t>
            </a:r>
            <a:r>
              <a:rPr lang="en-US" sz="2000" dirty="0"/>
              <a:t>capacity to use evidence for reform design &amp; keeping track</a:t>
            </a:r>
          </a:p>
          <a:p>
            <a:pPr marL="630238" lvl="1" indent="-346075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Analytical papers &amp; public debate</a:t>
            </a:r>
          </a:p>
          <a:p>
            <a:pPr marL="630238" lvl="1" indent="-346075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Data updates on monitoring web-site</a:t>
            </a: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000" dirty="0"/>
              <a:t>Help address broader policy constraints &amp; document impact of doing </a:t>
            </a:r>
            <a:r>
              <a:rPr lang="en-US" sz="2000" dirty="0" smtClean="0"/>
              <a:t>so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509C0-7674-4D8C-9B13-DC596A120F8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00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18" y="270044"/>
            <a:ext cx="8551248" cy="82815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Times New Roman" pitchFamily="18" charset="0"/>
              </a:rPr>
              <a:t>Remote sensing – new sources of information for decision making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8374-B2B6-FA41-B76C-76E759C1A258}" type="slidenum">
              <a:rPr lang="it-IT" smtClean="0"/>
              <a:t>8</a:t>
            </a:fld>
            <a:endParaRPr lang="it-IT"/>
          </a:p>
        </p:txBody>
      </p:sp>
      <p:pic>
        <p:nvPicPr>
          <p:cNvPr id="8" name="Рисунок 3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/>
          <a:stretch/>
        </p:blipFill>
        <p:spPr bwMode="auto">
          <a:xfrm>
            <a:off x="170012" y="1417639"/>
            <a:ext cx="3362241" cy="4745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689765" y="1424441"/>
            <a:ext cx="526124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b="0" dirty="0" smtClean="0">
                <a:latin typeface="+mn-lt"/>
              </a:rPr>
              <a:t>Up to date information on the land use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en-US" sz="1400" b="0" dirty="0" smtClean="0">
              <a:latin typeface="+mn-lt"/>
            </a:endParaRP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b="0" dirty="0" smtClean="0">
                <a:latin typeface="+mn-lt"/>
              </a:rPr>
              <a:t>Information for planning</a:t>
            </a:r>
          </a:p>
          <a:p>
            <a:pPr>
              <a:lnSpc>
                <a:spcPct val="90000"/>
              </a:lnSpc>
            </a:pPr>
            <a:endParaRPr lang="en-US" sz="1400" b="0" dirty="0" smtClean="0">
              <a:latin typeface="+mn-lt"/>
            </a:endParaRP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b="0" dirty="0" smtClean="0">
                <a:latin typeface="+mn-lt"/>
              </a:rPr>
              <a:t>Identification of:</a:t>
            </a:r>
          </a:p>
          <a:p>
            <a:pPr marL="800100" lvl="1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b="0" dirty="0" smtClean="0">
                <a:latin typeface="+mn-lt"/>
              </a:rPr>
              <a:t>non-registered use</a:t>
            </a:r>
          </a:p>
          <a:p>
            <a:pPr marL="800100" lvl="1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b="0" dirty="0" smtClean="0">
                <a:latin typeface="+mn-lt"/>
              </a:rPr>
              <a:t>non-authorized use of state and communal land</a:t>
            </a:r>
          </a:p>
          <a:p>
            <a:pPr marL="800100" lvl="1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b="0" dirty="0">
                <a:latin typeface="+mn-lt"/>
              </a:rPr>
              <a:t>non-authorized use </a:t>
            </a:r>
            <a:r>
              <a:rPr lang="en-US" sz="2400" b="0" dirty="0" smtClean="0">
                <a:latin typeface="+mn-lt"/>
              </a:rPr>
              <a:t>of protected areas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b="0" dirty="0" smtClean="0">
                <a:latin typeface="+mn-lt"/>
              </a:rPr>
              <a:t>Identification of scope for registration, error-correction and other improvements in the Cadaster and Registry of Rights</a:t>
            </a:r>
            <a:endParaRPr lang="en-US" sz="24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324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8374-B2B6-FA41-B76C-76E759C1A258}" type="slidenum">
              <a:rPr lang="it-IT" smtClean="0"/>
              <a:t>9</a:t>
            </a:fld>
            <a:endParaRPr lang="it-IT"/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98857" y="491845"/>
            <a:ext cx="7596187" cy="411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rgbClr val="595959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rgbClr val="595959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rgbClr val="595959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rgbClr val="595959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rgbClr val="595959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en-US" sz="36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of non-registered land</a:t>
            </a:r>
            <a:endParaRPr lang="uk-UA" sz="36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Номер слайда 3"/>
          <p:cNvSpPr txBox="1">
            <a:spLocks/>
          </p:cNvSpPr>
          <p:nvPr/>
        </p:nvSpPr>
        <p:spPr bwMode="auto">
          <a:xfrm>
            <a:off x="8243888" y="6356350"/>
            <a:ext cx="7207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b="1" kern="1200"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MS PGothic" pitchFamily="34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4217A7-DD26-484A-9880-39F5BBD127A2}" type="slidenum">
              <a:rPr lang="uk-UA" altLang="uk-UA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uk-UA" altLang="uk-UA" sz="1200" smtClean="0">
              <a:solidFill>
                <a:srgbClr val="898989"/>
              </a:solidFill>
            </a:endParaRPr>
          </a:p>
        </p:txBody>
      </p:sp>
      <p:pic>
        <p:nvPicPr>
          <p:cNvPr id="1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2" r="13176"/>
          <a:stretch>
            <a:fillRect/>
          </a:stretch>
        </p:blipFill>
        <p:spPr bwMode="auto">
          <a:xfrm>
            <a:off x="2270125" y="1844675"/>
            <a:ext cx="32480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1124744"/>
            <a:ext cx="2548702" cy="2520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Овал 11"/>
          <p:cNvSpPr/>
          <p:nvPr/>
        </p:nvSpPr>
        <p:spPr>
          <a:xfrm>
            <a:off x="2447925" y="2565400"/>
            <a:ext cx="755650" cy="71913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/>
          </a:p>
        </p:txBody>
      </p:sp>
      <p:cxnSp>
        <p:nvCxnSpPr>
          <p:cNvPr id="13" name="Прямая со стрелкой 12"/>
          <p:cNvCxnSpPr>
            <a:stCxn id="12" idx="6"/>
            <a:endCxn id="11" idx="1"/>
          </p:cNvCxnSpPr>
          <p:nvPr/>
        </p:nvCxnSpPr>
        <p:spPr>
          <a:xfrm flipV="1">
            <a:off x="3203575" y="2384425"/>
            <a:ext cx="2663825" cy="53975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3717312"/>
            <a:ext cx="3416949" cy="2520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Овал 17"/>
          <p:cNvSpPr/>
          <p:nvPr/>
        </p:nvSpPr>
        <p:spPr>
          <a:xfrm>
            <a:off x="2447925" y="4005263"/>
            <a:ext cx="2195513" cy="96361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/>
          </a:p>
        </p:txBody>
      </p:sp>
      <p:cxnSp>
        <p:nvCxnSpPr>
          <p:cNvPr id="16" name="Прямая со стрелкой 18"/>
          <p:cNvCxnSpPr>
            <a:stCxn id="15" idx="6"/>
            <a:endCxn id="14" idx="1"/>
          </p:cNvCxnSpPr>
          <p:nvPr/>
        </p:nvCxnSpPr>
        <p:spPr>
          <a:xfrm>
            <a:off x="4643438" y="4486275"/>
            <a:ext cx="1008062" cy="49053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21"/>
          <p:cNvSpPr/>
          <p:nvPr/>
        </p:nvSpPr>
        <p:spPr>
          <a:xfrm>
            <a:off x="5964238" y="3787775"/>
            <a:ext cx="2808287" cy="11811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/>
          </a:p>
        </p:txBody>
      </p:sp>
      <p:sp>
        <p:nvSpPr>
          <p:cNvPr id="18" name="Овал 22"/>
          <p:cNvSpPr/>
          <p:nvPr/>
        </p:nvSpPr>
        <p:spPr>
          <a:xfrm>
            <a:off x="6300788" y="5445125"/>
            <a:ext cx="2116137" cy="8366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/>
          </a:p>
        </p:txBody>
      </p:sp>
      <p:pic>
        <p:nvPicPr>
          <p:cNvPr id="19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4"/>
          <a:stretch>
            <a:fillRect/>
          </a:stretch>
        </p:blipFill>
        <p:spPr bwMode="auto">
          <a:xfrm>
            <a:off x="34925" y="1917700"/>
            <a:ext cx="2203450" cy="359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Овал 29"/>
          <p:cNvSpPr/>
          <p:nvPr/>
        </p:nvSpPr>
        <p:spPr>
          <a:xfrm>
            <a:off x="6350" y="3897313"/>
            <a:ext cx="2197100" cy="96361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/>
          </a:p>
        </p:txBody>
      </p:sp>
      <p:sp>
        <p:nvSpPr>
          <p:cNvPr id="21" name="Овал 30"/>
          <p:cNvSpPr/>
          <p:nvPr/>
        </p:nvSpPr>
        <p:spPr>
          <a:xfrm>
            <a:off x="201613" y="3460750"/>
            <a:ext cx="558800" cy="5127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 dirty="0"/>
          </a:p>
        </p:txBody>
      </p:sp>
      <p:cxnSp>
        <p:nvCxnSpPr>
          <p:cNvPr id="22" name="Прямая со стрелкой 31"/>
          <p:cNvCxnSpPr>
            <a:stCxn id="21" idx="6"/>
            <a:endCxn id="12" idx="2"/>
          </p:cNvCxnSpPr>
          <p:nvPr/>
        </p:nvCxnSpPr>
        <p:spPr>
          <a:xfrm flipV="1">
            <a:off x="760413" y="2924175"/>
            <a:ext cx="1687512" cy="79375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34"/>
          <p:cNvCxnSpPr>
            <a:stCxn id="20" idx="7"/>
            <a:endCxn id="15" idx="1"/>
          </p:cNvCxnSpPr>
          <p:nvPr/>
        </p:nvCxnSpPr>
        <p:spPr>
          <a:xfrm>
            <a:off x="1881188" y="4038600"/>
            <a:ext cx="887412" cy="10795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rogressBar"/>
          <p:cNvSpPr/>
          <p:nvPr/>
        </p:nvSpPr>
        <p:spPr>
          <a:xfrm>
            <a:off x="0" y="6781800"/>
            <a:ext cx="8686800" cy="76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158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2247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n-ea"/>
                <a:cs typeface="Times New Roman" pitchFamily="18" charset="0"/>
              </a:rPr>
              <a:t>Land Reform Road Map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45001"/>
            <a:ext cx="8337582" cy="4466315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/>
              <a:t>Improve </a:t>
            </a:r>
            <a:r>
              <a:rPr lang="en-US" b="1" u="sng" dirty="0"/>
              <a:t>protection of rights </a:t>
            </a:r>
            <a:r>
              <a:rPr lang="en-US" dirty="0"/>
              <a:t>of land owners and land users.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Enhance </a:t>
            </a:r>
            <a:r>
              <a:rPr lang="en-US" b="1" u="sng" dirty="0" smtClean="0"/>
              <a:t>transferability</a:t>
            </a:r>
            <a:r>
              <a:rPr lang="en-US" dirty="0" smtClean="0"/>
              <a:t> and provide </a:t>
            </a:r>
            <a:r>
              <a:rPr lang="en-US" dirty="0"/>
              <a:t>for efficient allocation of land resources.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/>
              <a:t>Provide for </a:t>
            </a:r>
            <a:r>
              <a:rPr lang="en-US" b="1" u="sng" dirty="0"/>
              <a:t>transparency</a:t>
            </a:r>
            <a:r>
              <a:rPr lang="en-US" dirty="0"/>
              <a:t> of land governance, preventing corruption.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/>
              <a:t>Provide for </a:t>
            </a:r>
            <a:r>
              <a:rPr lang="en-US" b="1" u="sng" dirty="0"/>
              <a:t>sustainable land use </a:t>
            </a:r>
            <a:r>
              <a:rPr lang="en-US" dirty="0"/>
              <a:t>and development of rural areas.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b="1" u="sng" dirty="0"/>
              <a:t>Access to finance </a:t>
            </a:r>
            <a:r>
              <a:rPr lang="en-US" dirty="0"/>
              <a:t>and cross-sectoral issues.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466892"/>
      </p:ext>
    </p:extLst>
  </p:cSld>
  <p:clrMapOvr>
    <a:masterClrMapping/>
  </p:clrMapOvr>
</p:sld>
</file>

<file path=ppt/theme/theme1.xml><?xml version="1.0" encoding="utf-8"?>
<a:theme xmlns:a="http://schemas.openxmlformats.org/drawingml/2006/main" name="World Bank Group Fixed Logo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genda Slide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Full Page Interior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Single Area Interior Options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wo Area Slides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Highlight Slides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omb Stone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Slides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Chart 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Divider Options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Contact Slide">
  <a:themeElements>
    <a:clrScheme name="World Bank Approved">
      <a:dk1>
        <a:srgbClr val="021F43"/>
      </a:dk1>
      <a:lt1>
        <a:sysClr val="window" lastClr="FFFFFF"/>
      </a:lt1>
      <a:dk2>
        <a:srgbClr val="000000"/>
      </a:dk2>
      <a:lt2>
        <a:srgbClr val="139AF0"/>
      </a:lt2>
      <a:accent1>
        <a:srgbClr val="0A5157"/>
      </a:accent1>
      <a:accent2>
        <a:srgbClr val="18B844"/>
      </a:accent2>
      <a:accent3>
        <a:srgbClr val="E79B08"/>
      </a:accent3>
      <a:accent4>
        <a:srgbClr val="920016"/>
      </a:accent4>
      <a:accent5>
        <a:srgbClr val="532C63"/>
      </a:accent5>
      <a:accent6>
        <a:srgbClr val="128F9C"/>
      </a:accent6>
      <a:hlink>
        <a:srgbClr val="AF7B05"/>
      </a:hlink>
      <a:folHlink>
        <a:srgbClr val="0B5740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8294</TotalTime>
  <Words>599</Words>
  <Application>Microsoft Office PowerPoint</Application>
  <PresentationFormat>On-screen Show (4:3)</PresentationFormat>
  <Paragraphs>105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11</vt:i4>
      </vt:variant>
    </vt:vector>
  </HeadingPairs>
  <TitlesOfParts>
    <vt:vector size="32" baseType="lpstr">
      <vt:lpstr>ＭＳ Ｐゴシック</vt:lpstr>
      <vt:lpstr>ＭＳ Ｐゴシック</vt:lpstr>
      <vt:lpstr>Andes ExtraLight</vt:lpstr>
      <vt:lpstr>Arial</vt:lpstr>
      <vt:lpstr>Arial Bold</vt:lpstr>
      <vt:lpstr>Calibri</vt:lpstr>
      <vt:lpstr>Frutiger 75 Black</vt:lpstr>
      <vt:lpstr>Times New Roman</vt:lpstr>
      <vt:lpstr>Trebuchet MS</vt:lpstr>
      <vt:lpstr>Wingdings</vt:lpstr>
      <vt:lpstr>World Bank Group Fixed Logo</vt:lpstr>
      <vt:lpstr>Agenda Slide</vt:lpstr>
      <vt:lpstr>Full Page Interior</vt:lpstr>
      <vt:lpstr>Single Area Interior Options</vt:lpstr>
      <vt:lpstr>Two Area Slides</vt:lpstr>
      <vt:lpstr>Highlight Slides</vt:lpstr>
      <vt:lpstr>Tomb Stone</vt:lpstr>
      <vt:lpstr>Photo Slides</vt:lpstr>
      <vt:lpstr>Chart </vt:lpstr>
      <vt:lpstr>Divider Options</vt:lpstr>
      <vt:lpstr>Contact Slide</vt:lpstr>
      <vt:lpstr>The Importance of Land Reform for Ukraine’s Social and Economic Development</vt:lpstr>
      <vt:lpstr>Land Markets with big benefits – and risks</vt:lpstr>
      <vt:lpstr>Ensuring sustainability and procedural safeguards</vt:lpstr>
      <vt:lpstr>Capacity Developmen for Evidence-Based Land &amp; Agricultural Policy Making in Ukraine Project </vt:lpstr>
      <vt:lpstr>Monitoring of Land Governance</vt:lpstr>
      <vt:lpstr>Sources of Administrative Data</vt:lpstr>
      <vt:lpstr>PowerPoint Presentation</vt:lpstr>
      <vt:lpstr>Implications and Challenges: next steps</vt:lpstr>
      <vt:lpstr>Remote sensing – new sources of information for decision making</vt:lpstr>
      <vt:lpstr>PowerPoint Presentation</vt:lpstr>
      <vt:lpstr>Land Reform Road Map</vt:lpstr>
    </vt:vector>
  </TitlesOfParts>
  <Company>The World Bank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Palmer Wright</dc:creator>
  <cp:lastModifiedBy>Denys N</cp:lastModifiedBy>
  <cp:revision>630</cp:revision>
  <cp:lastPrinted>2017-01-24T11:59:52Z</cp:lastPrinted>
  <dcterms:created xsi:type="dcterms:W3CDTF">2014-08-08T18:48:31Z</dcterms:created>
  <dcterms:modified xsi:type="dcterms:W3CDTF">2017-03-29T09:44:39Z</dcterms:modified>
</cp:coreProperties>
</file>